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1"/>
  </p:notesMasterIdLst>
  <p:sldIdLst>
    <p:sldId id="569" r:id="rId2"/>
    <p:sldId id="570" r:id="rId3"/>
    <p:sldId id="652" r:id="rId4"/>
    <p:sldId id="862" r:id="rId5"/>
    <p:sldId id="741" r:id="rId6"/>
    <p:sldId id="742" r:id="rId7"/>
    <p:sldId id="743" r:id="rId8"/>
    <p:sldId id="744" r:id="rId9"/>
    <p:sldId id="352" r:id="rId10"/>
    <p:sldId id="354" r:id="rId11"/>
    <p:sldId id="353" r:id="rId12"/>
    <p:sldId id="957" r:id="rId13"/>
    <p:sldId id="588" r:id="rId14"/>
    <p:sldId id="396" r:id="rId15"/>
    <p:sldId id="397" r:id="rId16"/>
    <p:sldId id="746" r:id="rId17"/>
    <p:sldId id="747" r:id="rId18"/>
    <p:sldId id="755" r:id="rId19"/>
    <p:sldId id="357" r:id="rId20"/>
    <p:sldId id="382" r:id="rId21"/>
    <p:sldId id="748" r:id="rId22"/>
    <p:sldId id="398" r:id="rId23"/>
    <p:sldId id="399" r:id="rId24"/>
    <p:sldId id="400" r:id="rId25"/>
    <p:sldId id="753" r:id="rId26"/>
    <p:sldId id="752" r:id="rId27"/>
    <p:sldId id="401" r:id="rId28"/>
    <p:sldId id="403" r:id="rId29"/>
    <p:sldId id="404" r:id="rId30"/>
    <p:sldId id="754" r:id="rId31"/>
    <p:sldId id="408" r:id="rId32"/>
    <p:sldId id="407" r:id="rId33"/>
    <p:sldId id="750" r:id="rId34"/>
    <p:sldId id="834" r:id="rId35"/>
    <p:sldId id="410" r:id="rId36"/>
    <p:sldId id="836" r:id="rId37"/>
    <p:sldId id="838" r:id="rId38"/>
    <p:sldId id="839" r:id="rId39"/>
    <p:sldId id="840" r:id="rId40"/>
    <p:sldId id="985" r:id="rId41"/>
    <p:sldId id="986" r:id="rId42"/>
    <p:sldId id="990" r:id="rId43"/>
    <p:sldId id="991" r:id="rId44"/>
    <p:sldId id="997" r:id="rId45"/>
    <p:sldId id="998" r:id="rId46"/>
    <p:sldId id="1000" r:id="rId47"/>
    <p:sldId id="1001" r:id="rId48"/>
    <p:sldId id="842" r:id="rId49"/>
    <p:sldId id="756" r:id="rId50"/>
    <p:sldId id="529" r:id="rId51"/>
    <p:sldId id="280" r:id="rId52"/>
    <p:sldId id="757" r:id="rId53"/>
    <p:sldId id="314" r:id="rId54"/>
    <p:sldId id="761" r:id="rId55"/>
    <p:sldId id="762" r:id="rId56"/>
    <p:sldId id="758" r:id="rId57"/>
    <p:sldId id="764" r:id="rId58"/>
    <p:sldId id="766" r:id="rId59"/>
    <p:sldId id="768" r:id="rId60"/>
    <p:sldId id="975" r:id="rId61"/>
    <p:sldId id="769" r:id="rId62"/>
    <p:sldId id="770" r:id="rId63"/>
    <p:sldId id="772" r:id="rId64"/>
    <p:sldId id="775" r:id="rId65"/>
    <p:sldId id="776" r:id="rId66"/>
    <p:sldId id="777" r:id="rId67"/>
    <p:sldId id="830" r:id="rId68"/>
    <p:sldId id="779" r:id="rId69"/>
    <p:sldId id="853" r:id="rId70"/>
    <p:sldId id="783" r:id="rId71"/>
    <p:sldId id="790" r:id="rId72"/>
    <p:sldId id="791" r:id="rId73"/>
    <p:sldId id="849" r:id="rId74"/>
    <p:sldId id="847" r:id="rId75"/>
    <p:sldId id="850" r:id="rId76"/>
    <p:sldId id="854" r:id="rId77"/>
    <p:sldId id="855" r:id="rId78"/>
    <p:sldId id="856" r:id="rId79"/>
    <p:sldId id="859" r:id="rId80"/>
    <p:sldId id="860" r:id="rId81"/>
    <p:sldId id="852" r:id="rId82"/>
    <p:sldId id="793" r:id="rId83"/>
    <p:sldId id="794" r:id="rId84"/>
    <p:sldId id="792" r:id="rId85"/>
    <p:sldId id="958" r:id="rId86"/>
    <p:sldId id="833" r:id="rId87"/>
    <p:sldId id="959" r:id="rId88"/>
    <p:sldId id="802" r:id="rId89"/>
    <p:sldId id="976" r:id="rId90"/>
    <p:sldId id="977" r:id="rId91"/>
    <p:sldId id="978" r:id="rId92"/>
    <p:sldId id="846" r:id="rId93"/>
    <p:sldId id="979" r:id="rId94"/>
    <p:sldId id="1007" r:id="rId95"/>
    <p:sldId id="1003" r:id="rId96"/>
    <p:sldId id="1008" r:id="rId97"/>
    <p:sldId id="1009" r:id="rId98"/>
    <p:sldId id="1010" r:id="rId99"/>
    <p:sldId id="841" r:id="rId100"/>
    <p:sldId id="1011" r:id="rId101"/>
    <p:sldId id="962" r:id="rId102"/>
    <p:sldId id="808" r:id="rId103"/>
    <p:sldId id="815" r:id="rId104"/>
    <p:sldId id="961" r:id="rId105"/>
    <p:sldId id="966" r:id="rId106"/>
    <p:sldId id="965" r:id="rId107"/>
    <p:sldId id="967" r:id="rId108"/>
    <p:sldId id="973" r:id="rId109"/>
    <p:sldId id="968" r:id="rId110"/>
    <p:sldId id="970" r:id="rId111"/>
    <p:sldId id="971" r:id="rId112"/>
    <p:sldId id="969" r:id="rId113"/>
    <p:sldId id="821" r:id="rId114"/>
    <p:sldId id="974" r:id="rId115"/>
    <p:sldId id="822" r:id="rId116"/>
    <p:sldId id="972" r:id="rId117"/>
    <p:sldId id="984" r:id="rId118"/>
    <p:sldId id="826" r:id="rId119"/>
    <p:sldId id="827" r:id="rId120"/>
  </p:sldIdLst>
  <p:sldSz cx="12192000" cy="6858000"/>
  <p:notesSz cx="6858000" cy="9144000"/>
  <p:defaultTextStyle>
    <a:defPPr>
      <a:defRPr lang="es-419"/>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los Fernandez" initials="CF" lastIdx="1" clrIdx="0">
    <p:extLst>
      <p:ext uri="{19B8F6BF-5375-455C-9EA6-DF929625EA0E}">
        <p15:presenceInfo xmlns:p15="http://schemas.microsoft.com/office/powerpoint/2012/main" userId="ca1489852822ee8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F2C41"/>
    <a:srgbClr val="000000"/>
    <a:srgbClr val="F2F2F2"/>
    <a:srgbClr val="ED7D31"/>
    <a:srgbClr val="C097DF"/>
    <a:srgbClr val="E09AE2"/>
    <a:srgbClr val="C543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298" autoAdjust="0"/>
  </p:normalViewPr>
  <p:slideViewPr>
    <p:cSldViewPr snapToGrid="0">
      <p:cViewPr varScale="1">
        <p:scale>
          <a:sx n="136" d="100"/>
          <a:sy n="136" d="100"/>
        </p:scale>
        <p:origin x="1220" y="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os Fernandez" userId="ca1489852822ee85" providerId="LiveId" clId="{5221C3CA-A78B-456B-B88C-7B0F38D351AA}"/>
    <pc:docChg chg="undo redo custSel addSld delSld modSld sldOrd">
      <pc:chgData name="Carlos Fernandez" userId="ca1489852822ee85" providerId="LiveId" clId="{5221C3CA-A78B-456B-B88C-7B0F38D351AA}" dt="2024-10-21T16:48:08.912" v="2453" actId="1076"/>
      <pc:docMkLst>
        <pc:docMk/>
      </pc:docMkLst>
      <pc:sldChg chg="modSp">
        <pc:chgData name="Carlos Fernandez" userId="ca1489852822ee85" providerId="LiveId" clId="{5221C3CA-A78B-456B-B88C-7B0F38D351AA}" dt="2024-10-21T13:45:40.871" v="497" actId="20577"/>
        <pc:sldMkLst>
          <pc:docMk/>
          <pc:sldMk cId="2440931049" sldId="314"/>
        </pc:sldMkLst>
        <pc:spChg chg="mod">
          <ac:chgData name="Carlos Fernandez" userId="ca1489852822ee85" providerId="LiveId" clId="{5221C3CA-A78B-456B-B88C-7B0F38D351AA}" dt="2024-10-21T13:45:40.871" v="497" actId="20577"/>
          <ac:spMkLst>
            <pc:docMk/>
            <pc:sldMk cId="2440931049" sldId="314"/>
            <ac:spMk id="7" creationId="{540F6728-39D5-41DC-AE2F-D064AC3F3139}"/>
          </ac:spMkLst>
        </pc:spChg>
      </pc:sldChg>
      <pc:sldChg chg="modSp mod">
        <pc:chgData name="Carlos Fernandez" userId="ca1489852822ee85" providerId="LiveId" clId="{5221C3CA-A78B-456B-B88C-7B0F38D351AA}" dt="2024-10-21T13:03:40.488" v="73" actId="20577"/>
        <pc:sldMkLst>
          <pc:docMk/>
          <pc:sldMk cId="1143591256" sldId="353"/>
        </pc:sldMkLst>
        <pc:spChg chg="mod">
          <ac:chgData name="Carlos Fernandez" userId="ca1489852822ee85" providerId="LiveId" clId="{5221C3CA-A78B-456B-B88C-7B0F38D351AA}" dt="2024-10-21T13:03:40.488" v="73" actId="20577"/>
          <ac:spMkLst>
            <pc:docMk/>
            <pc:sldMk cId="1143591256" sldId="353"/>
            <ac:spMk id="2" creationId="{1860FC56-B7F7-4238-80F0-560D913CB4AA}"/>
          </ac:spMkLst>
        </pc:spChg>
      </pc:sldChg>
      <pc:sldChg chg="modSp modAnim">
        <pc:chgData name="Carlos Fernandez" userId="ca1489852822ee85" providerId="LiveId" clId="{5221C3CA-A78B-456B-B88C-7B0F38D351AA}" dt="2024-10-21T13:06:28.416" v="108" actId="20577"/>
        <pc:sldMkLst>
          <pc:docMk/>
          <pc:sldMk cId="499935750" sldId="588"/>
        </pc:sldMkLst>
        <pc:spChg chg="mod">
          <ac:chgData name="Carlos Fernandez" userId="ca1489852822ee85" providerId="LiveId" clId="{5221C3CA-A78B-456B-B88C-7B0F38D351AA}" dt="2024-10-21T13:06:28.416" v="108" actId="20577"/>
          <ac:spMkLst>
            <pc:docMk/>
            <pc:sldMk cId="499935750" sldId="588"/>
            <ac:spMk id="6" creationId="{5FF0DF7A-583F-1BC3-29C0-E6C37C22003C}"/>
          </ac:spMkLst>
        </pc:spChg>
      </pc:sldChg>
      <pc:sldChg chg="modSp mod">
        <pc:chgData name="Carlos Fernandez" userId="ca1489852822ee85" providerId="LiveId" clId="{5221C3CA-A78B-456B-B88C-7B0F38D351AA}" dt="2024-10-21T12:59:26.802" v="0" actId="20577"/>
        <pc:sldMkLst>
          <pc:docMk/>
          <pc:sldMk cId="1716841704" sldId="652"/>
        </pc:sldMkLst>
        <pc:spChg chg="mod">
          <ac:chgData name="Carlos Fernandez" userId="ca1489852822ee85" providerId="LiveId" clId="{5221C3CA-A78B-456B-B88C-7B0F38D351AA}" dt="2024-10-21T12:59:26.802" v="0" actId="20577"/>
          <ac:spMkLst>
            <pc:docMk/>
            <pc:sldMk cId="1716841704" sldId="652"/>
            <ac:spMk id="18" creationId="{4AA3B446-73A1-2109-5E6B-7FA2AFF092B7}"/>
          </ac:spMkLst>
        </pc:spChg>
      </pc:sldChg>
      <pc:sldChg chg="delSp modSp mod delAnim">
        <pc:chgData name="Carlos Fernandez" userId="ca1489852822ee85" providerId="LiveId" clId="{5221C3CA-A78B-456B-B88C-7B0F38D351AA}" dt="2024-10-21T13:02:22.765" v="72" actId="478"/>
        <pc:sldMkLst>
          <pc:docMk/>
          <pc:sldMk cId="1115602266" sldId="741"/>
        </pc:sldMkLst>
        <pc:spChg chg="del mod">
          <ac:chgData name="Carlos Fernandez" userId="ca1489852822ee85" providerId="LiveId" clId="{5221C3CA-A78B-456B-B88C-7B0F38D351AA}" dt="2024-10-21T13:02:22.765" v="72" actId="478"/>
          <ac:spMkLst>
            <pc:docMk/>
            <pc:sldMk cId="1115602266" sldId="741"/>
            <ac:spMk id="7" creationId="{79B3C57A-4F5D-FB50-E2B8-BD3B2F146359}"/>
          </ac:spMkLst>
        </pc:spChg>
        <pc:picChg chg="mod">
          <ac:chgData name="Carlos Fernandez" userId="ca1489852822ee85" providerId="LiveId" clId="{5221C3CA-A78B-456B-B88C-7B0F38D351AA}" dt="2024-10-21T13:01:17.381" v="63" actId="14100"/>
          <ac:picMkLst>
            <pc:docMk/>
            <pc:sldMk cId="1115602266" sldId="741"/>
            <ac:picMk id="3" creationId="{1BC10D4A-F8DC-41BC-B53E-13B644F75225}"/>
          </ac:picMkLst>
        </pc:picChg>
      </pc:sldChg>
      <pc:sldChg chg="modSp">
        <pc:chgData name="Carlos Fernandez" userId="ca1489852822ee85" providerId="LiveId" clId="{5221C3CA-A78B-456B-B88C-7B0F38D351AA}" dt="2024-10-21T13:08:53.179" v="110" actId="122"/>
        <pc:sldMkLst>
          <pc:docMk/>
          <pc:sldMk cId="3189923444" sldId="746"/>
        </pc:sldMkLst>
        <pc:spChg chg="mod">
          <ac:chgData name="Carlos Fernandez" userId="ca1489852822ee85" providerId="LiveId" clId="{5221C3CA-A78B-456B-B88C-7B0F38D351AA}" dt="2024-10-21T13:08:53.179" v="110" actId="122"/>
          <ac:spMkLst>
            <pc:docMk/>
            <pc:sldMk cId="3189923444" sldId="746"/>
            <ac:spMk id="3" creationId="{EF9D2B01-5217-9787-7C5A-400F9B5819F9}"/>
          </ac:spMkLst>
        </pc:spChg>
      </pc:sldChg>
      <pc:sldChg chg="modSp">
        <pc:chgData name="Carlos Fernandez" userId="ca1489852822ee85" providerId="LiveId" clId="{5221C3CA-A78B-456B-B88C-7B0F38D351AA}" dt="2024-10-21T13:09:01.894" v="112" actId="122"/>
        <pc:sldMkLst>
          <pc:docMk/>
          <pc:sldMk cId="1983383427" sldId="747"/>
        </pc:sldMkLst>
        <pc:spChg chg="mod">
          <ac:chgData name="Carlos Fernandez" userId="ca1489852822ee85" providerId="LiveId" clId="{5221C3CA-A78B-456B-B88C-7B0F38D351AA}" dt="2024-10-21T13:09:01.894" v="112" actId="122"/>
          <ac:spMkLst>
            <pc:docMk/>
            <pc:sldMk cId="1983383427" sldId="747"/>
            <ac:spMk id="3" creationId="{EF9D2B01-5217-9787-7C5A-400F9B5819F9}"/>
          </ac:spMkLst>
        </pc:spChg>
      </pc:sldChg>
      <pc:sldChg chg="ord">
        <pc:chgData name="Carlos Fernandez" userId="ca1489852822ee85" providerId="LiveId" clId="{5221C3CA-A78B-456B-B88C-7B0F38D351AA}" dt="2024-10-21T13:18:43.332" v="222"/>
        <pc:sldMkLst>
          <pc:docMk/>
          <pc:sldMk cId="2109318472" sldId="792"/>
        </pc:sldMkLst>
      </pc:sldChg>
      <pc:sldChg chg="ord">
        <pc:chgData name="Carlos Fernandez" userId="ca1489852822ee85" providerId="LiveId" clId="{5221C3CA-A78B-456B-B88C-7B0F38D351AA}" dt="2024-10-21T13:18:56.659" v="224"/>
        <pc:sldMkLst>
          <pc:docMk/>
          <pc:sldMk cId="60700412" sldId="793"/>
        </pc:sldMkLst>
      </pc:sldChg>
      <pc:sldChg chg="ord">
        <pc:chgData name="Carlos Fernandez" userId="ca1489852822ee85" providerId="LiveId" clId="{5221C3CA-A78B-456B-B88C-7B0F38D351AA}" dt="2024-10-21T13:18:58.046" v="226"/>
        <pc:sldMkLst>
          <pc:docMk/>
          <pc:sldMk cId="1608291862" sldId="794"/>
        </pc:sldMkLst>
      </pc:sldChg>
      <pc:sldChg chg="ord">
        <pc:chgData name="Carlos Fernandez" userId="ca1489852822ee85" providerId="LiveId" clId="{5221C3CA-A78B-456B-B88C-7B0F38D351AA}" dt="2024-10-21T15:42:52.323" v="1872"/>
        <pc:sldMkLst>
          <pc:docMk/>
          <pc:sldMk cId="39994991" sldId="808"/>
        </pc:sldMkLst>
      </pc:sldChg>
      <pc:sldChg chg="addSp delSp modSp mod ord delAnim modAnim">
        <pc:chgData name="Carlos Fernandez" userId="ca1489852822ee85" providerId="LiveId" clId="{5221C3CA-A78B-456B-B88C-7B0F38D351AA}" dt="2024-10-21T14:22:27.565" v="858" actId="1076"/>
        <pc:sldMkLst>
          <pc:docMk/>
          <pc:sldMk cId="1923900283" sldId="815"/>
        </pc:sldMkLst>
        <pc:spChg chg="add mod">
          <ac:chgData name="Carlos Fernandez" userId="ca1489852822ee85" providerId="LiveId" clId="{5221C3CA-A78B-456B-B88C-7B0F38D351AA}" dt="2024-10-21T14:12:10.418" v="629" actId="207"/>
          <ac:spMkLst>
            <pc:docMk/>
            <pc:sldMk cId="1923900283" sldId="815"/>
            <ac:spMk id="2" creationId="{94D69489-2879-BCDA-CB22-6377A461A96D}"/>
          </ac:spMkLst>
        </pc:spChg>
        <pc:spChg chg="add mod">
          <ac:chgData name="Carlos Fernandez" userId="ca1489852822ee85" providerId="LiveId" clId="{5221C3CA-A78B-456B-B88C-7B0F38D351AA}" dt="2024-10-21T14:22:20.798" v="857" actId="1038"/>
          <ac:spMkLst>
            <pc:docMk/>
            <pc:sldMk cId="1923900283" sldId="815"/>
            <ac:spMk id="3" creationId="{6B9E299C-A702-0F68-E9CE-ABECEAC57199}"/>
          </ac:spMkLst>
        </pc:spChg>
        <pc:spChg chg="mod">
          <ac:chgData name="Carlos Fernandez" userId="ca1489852822ee85" providerId="LiveId" clId="{5221C3CA-A78B-456B-B88C-7B0F38D351AA}" dt="2024-10-21T13:54:16.668" v="527" actId="1076"/>
          <ac:spMkLst>
            <pc:docMk/>
            <pc:sldMk cId="1923900283" sldId="815"/>
            <ac:spMk id="4" creationId="{E751E708-08D9-4735-8144-7F715D28010C}"/>
          </ac:spMkLst>
        </pc:spChg>
        <pc:spChg chg="del">
          <ac:chgData name="Carlos Fernandez" userId="ca1489852822ee85" providerId="LiveId" clId="{5221C3CA-A78B-456B-B88C-7B0F38D351AA}" dt="2024-10-21T13:53:53.969" v="505" actId="478"/>
          <ac:spMkLst>
            <pc:docMk/>
            <pc:sldMk cId="1923900283" sldId="815"/>
            <ac:spMk id="7" creationId="{9B45DF19-EE50-48F9-B1D8-BC948E0DD7F1}"/>
          </ac:spMkLst>
        </pc:spChg>
        <pc:grpChg chg="add mod">
          <ac:chgData name="Carlos Fernandez" userId="ca1489852822ee85" providerId="LiveId" clId="{5221C3CA-A78B-456B-B88C-7B0F38D351AA}" dt="2024-10-21T14:21:59" v="850" actId="164"/>
          <ac:grpSpMkLst>
            <pc:docMk/>
            <pc:sldMk cId="1923900283" sldId="815"/>
            <ac:grpSpMk id="8" creationId="{EADCB998-63AF-8B10-F455-11DCDF2BC12F}"/>
          </ac:grpSpMkLst>
        </pc:grpChg>
        <pc:picChg chg="add mod">
          <ac:chgData name="Carlos Fernandez" userId="ca1489852822ee85" providerId="LiveId" clId="{5221C3CA-A78B-456B-B88C-7B0F38D351AA}" dt="2024-10-21T14:22:27.565" v="858" actId="1076"/>
          <ac:picMkLst>
            <pc:docMk/>
            <pc:sldMk cId="1923900283" sldId="815"/>
            <ac:picMk id="5" creationId="{DEF85DEF-0C9C-C42D-262B-1FA77BA753EE}"/>
          </ac:picMkLst>
        </pc:picChg>
        <pc:picChg chg="mod">
          <ac:chgData name="Carlos Fernandez" userId="ca1489852822ee85" providerId="LiveId" clId="{5221C3CA-A78B-456B-B88C-7B0F38D351AA}" dt="2024-10-21T14:21:33.310" v="849" actId="1038"/>
          <ac:picMkLst>
            <pc:docMk/>
            <pc:sldMk cId="1923900283" sldId="815"/>
            <ac:picMk id="2052" creationId="{967C6057-614D-4F1E-BFDD-7B88A045F791}"/>
          </ac:picMkLst>
        </pc:picChg>
        <pc:cxnChg chg="del">
          <ac:chgData name="Carlos Fernandez" userId="ca1489852822ee85" providerId="LiveId" clId="{5221C3CA-A78B-456B-B88C-7B0F38D351AA}" dt="2024-10-21T13:53:51.038" v="504" actId="478"/>
          <ac:cxnSpMkLst>
            <pc:docMk/>
            <pc:sldMk cId="1923900283" sldId="815"/>
            <ac:cxnSpMk id="6" creationId="{F19B0883-2B93-42B7-B99B-4F1BDACC23CC}"/>
          </ac:cxnSpMkLst>
        </pc:cxnChg>
      </pc:sldChg>
      <pc:sldChg chg="addSp delSp modSp mod ord">
        <pc:chgData name="Carlos Fernandez" userId="ca1489852822ee85" providerId="LiveId" clId="{5221C3CA-A78B-456B-B88C-7B0F38D351AA}" dt="2024-10-21T14:55:14.685" v="1584" actId="21"/>
        <pc:sldMkLst>
          <pc:docMk/>
          <pc:sldMk cId="3009951395" sldId="821"/>
        </pc:sldMkLst>
        <pc:spChg chg="add del mod">
          <ac:chgData name="Carlos Fernandez" userId="ca1489852822ee85" providerId="LiveId" clId="{5221C3CA-A78B-456B-B88C-7B0F38D351AA}" dt="2024-10-21T14:55:14.685" v="1584" actId="21"/>
          <ac:spMkLst>
            <pc:docMk/>
            <pc:sldMk cId="3009951395" sldId="821"/>
            <ac:spMk id="2" creationId="{75753630-6FD3-A1D7-A18C-D187474E5D79}"/>
          </ac:spMkLst>
        </pc:spChg>
      </pc:sldChg>
      <pc:sldChg chg="ord">
        <pc:chgData name="Carlos Fernandez" userId="ca1489852822ee85" providerId="LiveId" clId="{5221C3CA-A78B-456B-B88C-7B0F38D351AA}" dt="2024-10-21T14:58:44.942" v="1600"/>
        <pc:sldMkLst>
          <pc:docMk/>
          <pc:sldMk cId="2195541858" sldId="822"/>
        </pc:sldMkLst>
      </pc:sldChg>
      <pc:sldChg chg="addSp modSp mod modAnim">
        <pc:chgData name="Carlos Fernandez" userId="ca1489852822ee85" providerId="LiveId" clId="{5221C3CA-A78B-456B-B88C-7B0F38D351AA}" dt="2024-10-21T16:41:09.808" v="2395" actId="1076"/>
        <pc:sldMkLst>
          <pc:docMk/>
          <pc:sldMk cId="2076526297" sldId="826"/>
        </pc:sldMkLst>
        <pc:spChg chg="add mod">
          <ac:chgData name="Carlos Fernandez" userId="ca1489852822ee85" providerId="LiveId" clId="{5221C3CA-A78B-456B-B88C-7B0F38D351AA}" dt="2024-10-21T16:41:09.808" v="2395" actId="1076"/>
          <ac:spMkLst>
            <pc:docMk/>
            <pc:sldMk cId="2076526297" sldId="826"/>
            <ac:spMk id="2" creationId="{3E3BE546-4EEF-78C7-2FAC-EA97E705FF78}"/>
          </ac:spMkLst>
        </pc:spChg>
      </pc:sldChg>
      <pc:sldChg chg="modSp">
        <pc:chgData name="Carlos Fernandez" userId="ca1489852822ee85" providerId="LiveId" clId="{5221C3CA-A78B-456B-B88C-7B0F38D351AA}" dt="2024-10-21T13:19:52.295" v="233" actId="20577"/>
        <pc:sldMkLst>
          <pc:docMk/>
          <pc:sldMk cId="1702468063" sldId="833"/>
        </pc:sldMkLst>
        <pc:spChg chg="mod">
          <ac:chgData name="Carlos Fernandez" userId="ca1489852822ee85" providerId="LiveId" clId="{5221C3CA-A78B-456B-B88C-7B0F38D351AA}" dt="2024-10-21T13:19:52.295" v="233" actId="20577"/>
          <ac:spMkLst>
            <pc:docMk/>
            <pc:sldMk cId="1702468063" sldId="833"/>
            <ac:spMk id="4" creationId="{645FA6D0-A775-22D1-9EB6-92FBBC136632}"/>
          </ac:spMkLst>
        </pc:spChg>
      </pc:sldChg>
      <pc:sldChg chg="modSp mod">
        <pc:chgData name="Carlos Fernandez" userId="ca1489852822ee85" providerId="LiveId" clId="{5221C3CA-A78B-456B-B88C-7B0F38D351AA}" dt="2024-10-21T13:44:54.316" v="495" actId="1038"/>
        <pc:sldMkLst>
          <pc:docMk/>
          <pc:sldMk cId="1918954089" sldId="838"/>
        </pc:sldMkLst>
        <pc:spChg chg="mod">
          <ac:chgData name="Carlos Fernandez" userId="ca1489852822ee85" providerId="LiveId" clId="{5221C3CA-A78B-456B-B88C-7B0F38D351AA}" dt="2024-10-21T13:44:54.316" v="495" actId="1038"/>
          <ac:spMkLst>
            <pc:docMk/>
            <pc:sldMk cId="1918954089" sldId="838"/>
            <ac:spMk id="23" creationId="{5653AB20-D285-565D-840B-44EE349877BB}"/>
          </ac:spMkLst>
        </pc:spChg>
        <pc:spChg chg="mod">
          <ac:chgData name="Carlos Fernandez" userId="ca1489852822ee85" providerId="LiveId" clId="{5221C3CA-A78B-456B-B88C-7B0F38D351AA}" dt="2024-10-21T13:44:54.316" v="495" actId="1038"/>
          <ac:spMkLst>
            <pc:docMk/>
            <pc:sldMk cId="1918954089" sldId="838"/>
            <ac:spMk id="24" creationId="{942C6868-3D60-1619-A74A-A5187318F21F}"/>
          </ac:spMkLst>
        </pc:spChg>
        <pc:spChg chg="mod">
          <ac:chgData name="Carlos Fernandez" userId="ca1489852822ee85" providerId="LiveId" clId="{5221C3CA-A78B-456B-B88C-7B0F38D351AA}" dt="2024-10-21T13:44:54.316" v="495" actId="1038"/>
          <ac:spMkLst>
            <pc:docMk/>
            <pc:sldMk cId="1918954089" sldId="838"/>
            <ac:spMk id="25" creationId="{00FB6ABF-1BC4-C6D9-800A-BB43F2215544}"/>
          </ac:spMkLst>
        </pc:spChg>
        <pc:spChg chg="mod">
          <ac:chgData name="Carlos Fernandez" userId="ca1489852822ee85" providerId="LiveId" clId="{5221C3CA-A78B-456B-B88C-7B0F38D351AA}" dt="2024-10-21T13:44:54.316" v="495" actId="1038"/>
          <ac:spMkLst>
            <pc:docMk/>
            <pc:sldMk cId="1918954089" sldId="838"/>
            <ac:spMk id="33" creationId="{70E412DF-14B7-49D8-B486-920DB7B25E26}"/>
          </ac:spMkLst>
        </pc:spChg>
        <pc:spChg chg="mod">
          <ac:chgData name="Carlos Fernandez" userId="ca1489852822ee85" providerId="LiveId" clId="{5221C3CA-A78B-456B-B88C-7B0F38D351AA}" dt="2024-10-21T13:44:54.316" v="495" actId="1038"/>
          <ac:spMkLst>
            <pc:docMk/>
            <pc:sldMk cId="1918954089" sldId="838"/>
            <ac:spMk id="52" creationId="{D62C9AC1-9FF3-4EE6-91FF-BA1CE8E8969D}"/>
          </ac:spMkLst>
        </pc:spChg>
      </pc:sldChg>
      <pc:sldChg chg="modSp ord">
        <pc:chgData name="Carlos Fernandez" userId="ca1489852822ee85" providerId="LiveId" clId="{5221C3CA-A78B-456B-B88C-7B0F38D351AA}" dt="2024-10-21T16:48:08.912" v="2453" actId="1076"/>
        <pc:sldMkLst>
          <pc:docMk/>
          <pc:sldMk cId="1564361714" sldId="841"/>
        </pc:sldMkLst>
        <pc:picChg chg="mod">
          <ac:chgData name="Carlos Fernandez" userId="ca1489852822ee85" providerId="LiveId" clId="{5221C3CA-A78B-456B-B88C-7B0F38D351AA}" dt="2024-10-21T16:48:08.912" v="2453" actId="1076"/>
          <ac:picMkLst>
            <pc:docMk/>
            <pc:sldMk cId="1564361714" sldId="841"/>
            <ac:picMk id="7170" creationId="{0DC3E0AF-7A8A-42F8-B650-DF85F79938C3}"/>
          </ac:picMkLst>
        </pc:picChg>
      </pc:sldChg>
      <pc:sldChg chg="modSp">
        <pc:chgData name="Carlos Fernandez" userId="ca1489852822ee85" providerId="LiveId" clId="{5221C3CA-A78B-456B-B88C-7B0F38D351AA}" dt="2024-10-21T15:29:38.958" v="1849" actId="20577"/>
        <pc:sldMkLst>
          <pc:docMk/>
          <pc:sldMk cId="310108163" sldId="842"/>
        </pc:sldMkLst>
        <pc:spChg chg="mod">
          <ac:chgData name="Carlos Fernandez" userId="ca1489852822ee85" providerId="LiveId" clId="{5221C3CA-A78B-456B-B88C-7B0F38D351AA}" dt="2024-10-21T15:29:38.958" v="1849" actId="20577"/>
          <ac:spMkLst>
            <pc:docMk/>
            <pc:sldMk cId="310108163" sldId="842"/>
            <ac:spMk id="5" creationId="{6284F15A-ABE1-4102-ADE8-2C5245E3F4F8}"/>
          </ac:spMkLst>
        </pc:spChg>
      </pc:sldChg>
      <pc:sldChg chg="addSp modSp add mod ord modAnim">
        <pc:chgData name="Carlos Fernandez" userId="ca1489852822ee85" providerId="LiveId" clId="{5221C3CA-A78B-456B-B88C-7B0F38D351AA}" dt="2024-10-21T16:18:20.339" v="2151"/>
        <pc:sldMkLst>
          <pc:docMk/>
          <pc:sldMk cId="2604703531" sldId="846"/>
        </pc:sldMkLst>
        <pc:spChg chg="add mod">
          <ac:chgData name="Carlos Fernandez" userId="ca1489852822ee85" providerId="LiveId" clId="{5221C3CA-A78B-456B-B88C-7B0F38D351AA}" dt="2024-10-21T16:17:44.927" v="2141" actId="14100"/>
          <ac:spMkLst>
            <pc:docMk/>
            <pc:sldMk cId="2604703531" sldId="846"/>
            <ac:spMk id="2" creationId="{88F07B48-96A2-68F2-593E-794A742A16E1}"/>
          </ac:spMkLst>
        </pc:spChg>
        <pc:spChg chg="add mod">
          <ac:chgData name="Carlos Fernandez" userId="ca1489852822ee85" providerId="LiveId" clId="{5221C3CA-A78B-456B-B88C-7B0F38D351AA}" dt="2024-10-21T16:17:50.184" v="2144" actId="14100"/>
          <ac:spMkLst>
            <pc:docMk/>
            <pc:sldMk cId="2604703531" sldId="846"/>
            <ac:spMk id="6" creationId="{D4E8620F-75F6-32C7-0B5F-5294351D9986}"/>
          </ac:spMkLst>
        </pc:spChg>
        <pc:spChg chg="add mod">
          <ac:chgData name="Carlos Fernandez" userId="ca1489852822ee85" providerId="LiveId" clId="{5221C3CA-A78B-456B-B88C-7B0F38D351AA}" dt="2024-10-21T16:18:00.353" v="2149" actId="1076"/>
          <ac:spMkLst>
            <pc:docMk/>
            <pc:sldMk cId="2604703531" sldId="846"/>
            <ac:spMk id="7" creationId="{A45FEAD0-D3B2-285C-113F-98D47FAE2989}"/>
          </ac:spMkLst>
        </pc:spChg>
        <pc:spChg chg="add mod">
          <ac:chgData name="Carlos Fernandez" userId="ca1489852822ee85" providerId="LiveId" clId="{5221C3CA-A78B-456B-B88C-7B0F38D351AA}" dt="2024-10-21T16:17:57.737" v="2148" actId="1076"/>
          <ac:spMkLst>
            <pc:docMk/>
            <pc:sldMk cId="2604703531" sldId="846"/>
            <ac:spMk id="8" creationId="{5386A59F-37D6-0910-E916-A9DAC33718C7}"/>
          </ac:spMkLst>
        </pc:spChg>
      </pc:sldChg>
      <pc:sldChg chg="addSp modSp mod modAnim">
        <pc:chgData name="Carlos Fernandez" userId="ca1489852822ee85" providerId="LiveId" clId="{5221C3CA-A78B-456B-B88C-7B0F38D351AA}" dt="2024-10-21T16:42:08.857" v="2397" actId="1076"/>
        <pc:sldMkLst>
          <pc:docMk/>
          <pc:sldMk cId="806747926" sldId="852"/>
        </pc:sldMkLst>
        <pc:spChg chg="add mod">
          <ac:chgData name="Carlos Fernandez" userId="ca1489852822ee85" providerId="LiveId" clId="{5221C3CA-A78B-456B-B88C-7B0F38D351AA}" dt="2024-10-21T16:42:08.857" v="2397" actId="1076"/>
          <ac:spMkLst>
            <pc:docMk/>
            <pc:sldMk cId="806747926" sldId="852"/>
            <ac:spMk id="2" creationId="{0F06754F-9CF9-A30E-DB77-6A48DC4ED70E}"/>
          </ac:spMkLst>
        </pc:spChg>
        <pc:spChg chg="mod">
          <ac:chgData name="Carlos Fernandez" userId="ca1489852822ee85" providerId="LiveId" clId="{5221C3CA-A78B-456B-B88C-7B0F38D351AA}" dt="2024-10-21T13:47:47.935" v="499" actId="207"/>
          <ac:spMkLst>
            <pc:docMk/>
            <pc:sldMk cId="806747926" sldId="852"/>
            <ac:spMk id="3" creationId="{52A158DB-422F-40C8-A700-F3E75D358632}"/>
          </ac:spMkLst>
        </pc:spChg>
      </pc:sldChg>
      <pc:sldChg chg="modSp mod">
        <pc:chgData name="Carlos Fernandez" userId="ca1489852822ee85" providerId="LiveId" clId="{5221C3CA-A78B-456B-B88C-7B0F38D351AA}" dt="2024-10-21T15:24:44.201" v="1835" actId="20577"/>
        <pc:sldMkLst>
          <pc:docMk/>
          <pc:sldMk cId="1456224776" sldId="860"/>
        </pc:sldMkLst>
        <pc:spChg chg="mod">
          <ac:chgData name="Carlos Fernandez" userId="ca1489852822ee85" providerId="LiveId" clId="{5221C3CA-A78B-456B-B88C-7B0F38D351AA}" dt="2024-10-21T15:24:44.201" v="1835" actId="20577"/>
          <ac:spMkLst>
            <pc:docMk/>
            <pc:sldMk cId="1456224776" sldId="860"/>
            <ac:spMk id="10" creationId="{87ACBB7A-BC6E-465C-85A8-EAD91CBCFCDE}"/>
          </ac:spMkLst>
        </pc:spChg>
      </pc:sldChg>
      <pc:sldChg chg="modSp add mod">
        <pc:chgData name="Carlos Fernandez" userId="ca1489852822ee85" providerId="LiveId" clId="{5221C3CA-A78B-456B-B88C-7B0F38D351AA}" dt="2024-10-21T13:00:41.269" v="61" actId="20577"/>
        <pc:sldMkLst>
          <pc:docMk/>
          <pc:sldMk cId="2789801209" sldId="862"/>
        </pc:sldMkLst>
        <pc:spChg chg="mod">
          <ac:chgData name="Carlos Fernandez" userId="ca1489852822ee85" providerId="LiveId" clId="{5221C3CA-A78B-456B-B88C-7B0F38D351AA}" dt="2024-10-21T13:00:41.269" v="61" actId="20577"/>
          <ac:spMkLst>
            <pc:docMk/>
            <pc:sldMk cId="2789801209" sldId="862"/>
            <ac:spMk id="2" creationId="{2BA42F86-D0C9-688F-C935-0A53F576D384}"/>
          </ac:spMkLst>
        </pc:spChg>
        <pc:spChg chg="mod">
          <ac:chgData name="Carlos Fernandez" userId="ca1489852822ee85" providerId="LiveId" clId="{5221C3CA-A78B-456B-B88C-7B0F38D351AA}" dt="2024-10-21T13:00:33.406" v="54" actId="5793"/>
          <ac:spMkLst>
            <pc:docMk/>
            <pc:sldMk cId="2789801209" sldId="862"/>
            <ac:spMk id="13" creationId="{B32B2823-4791-FA28-6F4E-2346B4C8F1FB}"/>
          </ac:spMkLst>
        </pc:spChg>
        <pc:picChg chg="mod">
          <ac:chgData name="Carlos Fernandez" userId="ca1489852822ee85" providerId="LiveId" clId="{5221C3CA-A78B-456B-B88C-7B0F38D351AA}" dt="2024-10-21T13:00:01.058" v="2" actId="1076"/>
          <ac:picMkLst>
            <pc:docMk/>
            <pc:sldMk cId="2789801209" sldId="862"/>
            <ac:picMk id="3" creationId="{4C2F8476-FF95-814D-3E19-E5F4B11629C7}"/>
          </ac:picMkLst>
        </pc:picChg>
        <pc:picChg chg="mod">
          <ac:chgData name="Carlos Fernandez" userId="ca1489852822ee85" providerId="LiveId" clId="{5221C3CA-A78B-456B-B88C-7B0F38D351AA}" dt="2024-10-21T13:00:04.772" v="3" actId="1076"/>
          <ac:picMkLst>
            <pc:docMk/>
            <pc:sldMk cId="2789801209" sldId="862"/>
            <ac:picMk id="9" creationId="{E80BBB3B-7DB2-410B-8B0E-9F2C83F7CC73}"/>
          </ac:picMkLst>
        </pc:picChg>
      </pc:sldChg>
      <pc:sldChg chg="delSp modSp add mod delAnim">
        <pc:chgData name="Carlos Fernandez" userId="ca1489852822ee85" providerId="LiveId" clId="{5221C3CA-A78B-456B-B88C-7B0F38D351AA}" dt="2024-10-21T13:05:47.484" v="83" actId="478"/>
        <pc:sldMkLst>
          <pc:docMk/>
          <pc:sldMk cId="3853013037" sldId="957"/>
        </pc:sldMkLst>
        <pc:spChg chg="mod">
          <ac:chgData name="Carlos Fernandez" userId="ca1489852822ee85" providerId="LiveId" clId="{5221C3CA-A78B-456B-B88C-7B0F38D351AA}" dt="2024-10-21T13:05:44.531" v="82" actId="122"/>
          <ac:spMkLst>
            <pc:docMk/>
            <pc:sldMk cId="3853013037" sldId="957"/>
            <ac:spMk id="3" creationId="{EF9D2B01-5217-9787-7C5A-400F9B5819F9}"/>
          </ac:spMkLst>
        </pc:spChg>
        <pc:spChg chg="mod">
          <ac:chgData name="Carlos Fernandez" userId="ca1489852822ee85" providerId="LiveId" clId="{5221C3CA-A78B-456B-B88C-7B0F38D351AA}" dt="2024-10-21T13:05:38.306" v="80" actId="20577"/>
          <ac:spMkLst>
            <pc:docMk/>
            <pc:sldMk cId="3853013037" sldId="957"/>
            <ac:spMk id="5" creationId="{A711FBB8-2E43-30AF-3E90-54AB2F98F1D3}"/>
          </ac:spMkLst>
        </pc:spChg>
        <pc:spChg chg="del">
          <ac:chgData name="Carlos Fernandez" userId="ca1489852822ee85" providerId="LiveId" clId="{5221C3CA-A78B-456B-B88C-7B0F38D351AA}" dt="2024-10-21T13:05:47.484" v="83" actId="478"/>
          <ac:spMkLst>
            <pc:docMk/>
            <pc:sldMk cId="3853013037" sldId="957"/>
            <ac:spMk id="7" creationId="{5EA43EE1-6A60-4219-BDDD-5399C5D859C4}"/>
          </ac:spMkLst>
        </pc:spChg>
      </pc:sldChg>
      <pc:sldChg chg="addSp modSp new mod modAnim">
        <pc:chgData name="Carlos Fernandez" userId="ca1489852822ee85" providerId="LiveId" clId="{5221C3CA-A78B-456B-B88C-7B0F38D351AA}" dt="2024-10-21T13:18:22.731" v="215" actId="20577"/>
        <pc:sldMkLst>
          <pc:docMk/>
          <pc:sldMk cId="4283051907" sldId="958"/>
        </pc:sldMkLst>
        <pc:spChg chg="mod">
          <ac:chgData name="Carlos Fernandez" userId="ca1489852822ee85" providerId="LiveId" clId="{5221C3CA-A78B-456B-B88C-7B0F38D351AA}" dt="2024-10-21T13:14:29.908" v="176" actId="1076"/>
          <ac:spMkLst>
            <pc:docMk/>
            <pc:sldMk cId="4283051907" sldId="958"/>
            <ac:spMk id="2" creationId="{F39E7A22-39D3-13D1-2507-FB31AD8FB7BC}"/>
          </ac:spMkLst>
        </pc:spChg>
        <pc:spChg chg="add mod">
          <ac:chgData name="Carlos Fernandez" userId="ca1489852822ee85" providerId="LiveId" clId="{5221C3CA-A78B-456B-B88C-7B0F38D351AA}" dt="2024-10-21T13:17:24.310" v="200" actId="207"/>
          <ac:spMkLst>
            <pc:docMk/>
            <pc:sldMk cId="4283051907" sldId="958"/>
            <ac:spMk id="3" creationId="{C5E23E7F-0A1C-45D0-E199-A1D31330FCBC}"/>
          </ac:spMkLst>
        </pc:spChg>
        <pc:spChg chg="add mod">
          <ac:chgData name="Carlos Fernandez" userId="ca1489852822ee85" providerId="LiveId" clId="{5221C3CA-A78B-456B-B88C-7B0F38D351AA}" dt="2024-10-21T13:18:07.943" v="205" actId="208"/>
          <ac:spMkLst>
            <pc:docMk/>
            <pc:sldMk cId="4283051907" sldId="958"/>
            <ac:spMk id="4" creationId="{6ED3E50D-CDFE-5EBB-BC73-BB170800FD6F}"/>
          </ac:spMkLst>
        </pc:spChg>
        <pc:spChg chg="add mod">
          <ac:chgData name="Carlos Fernandez" userId="ca1489852822ee85" providerId="LiveId" clId="{5221C3CA-A78B-456B-B88C-7B0F38D351AA}" dt="2024-10-21T13:18:22.731" v="215" actId="20577"/>
          <ac:spMkLst>
            <pc:docMk/>
            <pc:sldMk cId="4283051907" sldId="958"/>
            <ac:spMk id="5" creationId="{2A87F815-07AD-09EC-3771-F20487F0B25C}"/>
          </ac:spMkLst>
        </pc:spChg>
      </pc:sldChg>
      <pc:sldChg chg="addSp delSp modSp new mod modAnim">
        <pc:chgData name="Carlos Fernandez" userId="ca1489852822ee85" providerId="LiveId" clId="{5221C3CA-A78B-456B-B88C-7B0F38D351AA}" dt="2024-10-21T13:40:28.944" v="450"/>
        <pc:sldMkLst>
          <pc:docMk/>
          <pc:sldMk cId="3142811663" sldId="959"/>
        </pc:sldMkLst>
        <pc:spChg chg="del">
          <ac:chgData name="Carlos Fernandez" userId="ca1489852822ee85" providerId="LiveId" clId="{5221C3CA-A78B-456B-B88C-7B0F38D351AA}" dt="2024-10-21T13:20:35.248" v="236" actId="478"/>
          <ac:spMkLst>
            <pc:docMk/>
            <pc:sldMk cId="3142811663" sldId="959"/>
            <ac:spMk id="2" creationId="{382F940F-1258-012E-E521-1B5DAE344BFB}"/>
          </ac:spMkLst>
        </pc:spChg>
        <pc:spChg chg="del">
          <ac:chgData name="Carlos Fernandez" userId="ca1489852822ee85" providerId="LiveId" clId="{5221C3CA-A78B-456B-B88C-7B0F38D351AA}" dt="2024-10-21T13:20:33.847" v="235" actId="478"/>
          <ac:spMkLst>
            <pc:docMk/>
            <pc:sldMk cId="3142811663" sldId="959"/>
            <ac:spMk id="3" creationId="{D221B9D9-AC3E-6959-9E23-210998B3A7B6}"/>
          </ac:spMkLst>
        </pc:spChg>
        <pc:spChg chg="add mod">
          <ac:chgData name="Carlos Fernandez" userId="ca1489852822ee85" providerId="LiveId" clId="{5221C3CA-A78B-456B-B88C-7B0F38D351AA}" dt="2024-10-21T13:37:36.144" v="440" actId="1076"/>
          <ac:spMkLst>
            <pc:docMk/>
            <pc:sldMk cId="3142811663" sldId="959"/>
            <ac:spMk id="5" creationId="{87DC584D-5E13-9F42-B869-1782A7FA8D0A}"/>
          </ac:spMkLst>
        </pc:spChg>
        <pc:spChg chg="add mod">
          <ac:chgData name="Carlos Fernandez" userId="ca1489852822ee85" providerId="LiveId" clId="{5221C3CA-A78B-456B-B88C-7B0F38D351AA}" dt="2024-10-21T13:33:12.726" v="409" actId="1076"/>
          <ac:spMkLst>
            <pc:docMk/>
            <pc:sldMk cId="3142811663" sldId="959"/>
            <ac:spMk id="6" creationId="{31A890E5-065B-83AD-3EC2-03912A01DC90}"/>
          </ac:spMkLst>
        </pc:spChg>
        <pc:spChg chg="add mod">
          <ac:chgData name="Carlos Fernandez" userId="ca1489852822ee85" providerId="LiveId" clId="{5221C3CA-A78B-456B-B88C-7B0F38D351AA}" dt="2024-10-21T13:33:12.726" v="409" actId="1076"/>
          <ac:spMkLst>
            <pc:docMk/>
            <pc:sldMk cId="3142811663" sldId="959"/>
            <ac:spMk id="7" creationId="{1467DB91-E1A8-9042-E3F7-58A396111B93}"/>
          </ac:spMkLst>
        </pc:spChg>
        <pc:spChg chg="add mod">
          <ac:chgData name="Carlos Fernandez" userId="ca1489852822ee85" providerId="LiveId" clId="{5221C3CA-A78B-456B-B88C-7B0F38D351AA}" dt="2024-10-21T13:33:43.770" v="411"/>
          <ac:spMkLst>
            <pc:docMk/>
            <pc:sldMk cId="3142811663" sldId="959"/>
            <ac:spMk id="9" creationId="{B57D25D5-0239-1A44-3C54-7C395C4DFFB5}"/>
          </ac:spMkLst>
        </pc:spChg>
        <pc:spChg chg="add mod">
          <ac:chgData name="Carlos Fernandez" userId="ca1489852822ee85" providerId="LiveId" clId="{5221C3CA-A78B-456B-B88C-7B0F38D351AA}" dt="2024-10-21T13:37:09.675" v="437" actId="14100"/>
          <ac:spMkLst>
            <pc:docMk/>
            <pc:sldMk cId="3142811663" sldId="959"/>
            <ac:spMk id="11" creationId="{CA84990A-D3A4-8E4A-375C-D9579EF07BE9}"/>
          </ac:spMkLst>
        </pc:spChg>
        <pc:picChg chg="add mod">
          <ac:chgData name="Carlos Fernandez" userId="ca1489852822ee85" providerId="LiveId" clId="{5221C3CA-A78B-456B-B88C-7B0F38D351AA}" dt="2024-10-21T13:35:54.561" v="423" actId="1076"/>
          <ac:picMkLst>
            <pc:docMk/>
            <pc:sldMk cId="3142811663" sldId="959"/>
            <ac:picMk id="4" creationId="{DF16ED54-1B0A-8B6A-8552-082040834049}"/>
          </ac:picMkLst>
        </pc:picChg>
        <pc:picChg chg="add mod modCrop">
          <ac:chgData name="Carlos Fernandez" userId="ca1489852822ee85" providerId="LiveId" clId="{5221C3CA-A78B-456B-B88C-7B0F38D351AA}" dt="2024-10-21T13:36:01.697" v="426" actId="1076"/>
          <ac:picMkLst>
            <pc:docMk/>
            <pc:sldMk cId="3142811663" sldId="959"/>
            <ac:picMk id="10" creationId="{F473C9B2-E4A0-9264-C45A-6F985DDBF9FE}"/>
          </ac:picMkLst>
        </pc:picChg>
        <pc:cxnChg chg="add mod">
          <ac:chgData name="Carlos Fernandez" userId="ca1489852822ee85" providerId="LiveId" clId="{5221C3CA-A78B-456B-B88C-7B0F38D351AA}" dt="2024-10-21T13:33:12.726" v="409" actId="1076"/>
          <ac:cxnSpMkLst>
            <pc:docMk/>
            <pc:sldMk cId="3142811663" sldId="959"/>
            <ac:cxnSpMk id="8" creationId="{4907E899-5E0A-2444-5B7F-43C2BFADB16D}"/>
          </ac:cxnSpMkLst>
        </pc:cxnChg>
        <pc:cxnChg chg="add mod">
          <ac:chgData name="Carlos Fernandez" userId="ca1489852822ee85" providerId="LiveId" clId="{5221C3CA-A78B-456B-B88C-7B0F38D351AA}" dt="2024-10-21T13:37:42.908" v="442" actId="14100"/>
          <ac:cxnSpMkLst>
            <pc:docMk/>
            <pc:sldMk cId="3142811663" sldId="959"/>
            <ac:cxnSpMk id="12" creationId="{3CA301A0-EB3D-FD78-9295-0E66CCA40FB5}"/>
          </ac:cxnSpMkLst>
        </pc:cxnChg>
      </pc:sldChg>
      <pc:sldChg chg="addSp delSp modSp new mod modAnim">
        <pc:chgData name="Carlos Fernandez" userId="ca1489852822ee85" providerId="LiveId" clId="{5221C3CA-A78B-456B-B88C-7B0F38D351AA}" dt="2024-10-21T14:35:17.714" v="1157" actId="1076"/>
        <pc:sldMkLst>
          <pc:docMk/>
          <pc:sldMk cId="2231741972" sldId="961"/>
        </pc:sldMkLst>
        <pc:spChg chg="del">
          <ac:chgData name="Carlos Fernandez" userId="ca1489852822ee85" providerId="LiveId" clId="{5221C3CA-A78B-456B-B88C-7B0F38D351AA}" dt="2024-10-21T14:10:01.253" v="534" actId="478"/>
          <ac:spMkLst>
            <pc:docMk/>
            <pc:sldMk cId="2231741972" sldId="961"/>
            <ac:spMk id="2" creationId="{5970FACD-5C87-777C-7996-6894862AD2CE}"/>
          </ac:spMkLst>
        </pc:spChg>
        <pc:spChg chg="del">
          <ac:chgData name="Carlos Fernandez" userId="ca1489852822ee85" providerId="LiveId" clId="{5221C3CA-A78B-456B-B88C-7B0F38D351AA}" dt="2024-10-21T14:10:03.918" v="535" actId="478"/>
          <ac:spMkLst>
            <pc:docMk/>
            <pc:sldMk cId="2231741972" sldId="961"/>
            <ac:spMk id="3" creationId="{67CEF9E3-85E0-E010-F4CA-3508AD5947C6}"/>
          </ac:spMkLst>
        </pc:spChg>
        <pc:spChg chg="add mod">
          <ac:chgData name="Carlos Fernandez" userId="ca1489852822ee85" providerId="LiveId" clId="{5221C3CA-A78B-456B-B88C-7B0F38D351AA}" dt="2024-10-21T14:11:21.903" v="579" actId="113"/>
          <ac:spMkLst>
            <pc:docMk/>
            <pc:sldMk cId="2231741972" sldId="961"/>
            <ac:spMk id="5" creationId="{BE69D541-573D-A4AC-4836-9335E1580618}"/>
          </ac:spMkLst>
        </pc:spChg>
        <pc:spChg chg="add mod">
          <ac:chgData name="Carlos Fernandez" userId="ca1489852822ee85" providerId="LiveId" clId="{5221C3CA-A78B-456B-B88C-7B0F38D351AA}" dt="2024-10-21T14:13:12.173" v="635" actId="14100"/>
          <ac:spMkLst>
            <pc:docMk/>
            <pc:sldMk cId="2231741972" sldId="961"/>
            <ac:spMk id="6" creationId="{6406E0A7-B6A8-FB09-CABC-465017AD98E1}"/>
          </ac:spMkLst>
        </pc:spChg>
        <pc:spChg chg="add mod">
          <ac:chgData name="Carlos Fernandez" userId="ca1489852822ee85" providerId="LiveId" clId="{5221C3CA-A78B-456B-B88C-7B0F38D351AA}" dt="2024-10-21T14:35:17.714" v="1157" actId="1076"/>
          <ac:spMkLst>
            <pc:docMk/>
            <pc:sldMk cId="2231741972" sldId="961"/>
            <ac:spMk id="7" creationId="{F31E9E68-8994-3D72-0D03-EE66FD0661E7}"/>
          </ac:spMkLst>
        </pc:spChg>
        <pc:picChg chg="add del mod">
          <ac:chgData name="Carlos Fernandez" userId="ca1489852822ee85" providerId="LiveId" clId="{5221C3CA-A78B-456B-B88C-7B0F38D351AA}" dt="2024-10-21T14:10:22.181" v="536" actId="478"/>
          <ac:picMkLst>
            <pc:docMk/>
            <pc:sldMk cId="2231741972" sldId="961"/>
            <ac:picMk id="4" creationId="{39CC81A9-13C0-E384-67DD-BAB542A8D137}"/>
          </ac:picMkLst>
        </pc:picChg>
      </pc:sldChg>
      <pc:sldChg chg="addSp delSp modSp new mod delAnim modAnim">
        <pc:chgData name="Carlos Fernandez" userId="ca1489852822ee85" providerId="LiveId" clId="{5221C3CA-A78B-456B-B88C-7B0F38D351AA}" dt="2024-10-21T14:20:15.201" v="822"/>
        <pc:sldMkLst>
          <pc:docMk/>
          <pc:sldMk cId="2760619098" sldId="962"/>
        </pc:sldMkLst>
        <pc:spChg chg="mod">
          <ac:chgData name="Carlos Fernandez" userId="ca1489852822ee85" providerId="LiveId" clId="{5221C3CA-A78B-456B-B88C-7B0F38D351AA}" dt="2024-10-21T14:16:52.798" v="708" actId="122"/>
          <ac:spMkLst>
            <pc:docMk/>
            <pc:sldMk cId="2760619098" sldId="962"/>
            <ac:spMk id="2" creationId="{A226A247-83E3-EA09-18C6-6855B4C97408}"/>
          </ac:spMkLst>
        </pc:spChg>
        <pc:spChg chg="del">
          <ac:chgData name="Carlos Fernandez" userId="ca1489852822ee85" providerId="LiveId" clId="{5221C3CA-A78B-456B-B88C-7B0F38D351AA}" dt="2024-10-21T14:16:55.699" v="709" actId="478"/>
          <ac:spMkLst>
            <pc:docMk/>
            <pc:sldMk cId="2760619098" sldId="962"/>
            <ac:spMk id="3" creationId="{322AC33F-640B-B524-C394-F74B4FE6C3C8}"/>
          </ac:spMkLst>
        </pc:spChg>
        <pc:spChg chg="mod">
          <ac:chgData name="Carlos Fernandez" userId="ca1489852822ee85" providerId="LiveId" clId="{5221C3CA-A78B-456B-B88C-7B0F38D351AA}" dt="2024-10-21T14:17:16.129" v="737" actId="1076"/>
          <ac:spMkLst>
            <pc:docMk/>
            <pc:sldMk cId="2760619098" sldId="962"/>
            <ac:spMk id="6" creationId="{3A2D77AC-AB06-6244-797E-91A43CC85D1C}"/>
          </ac:spMkLst>
        </pc:spChg>
        <pc:spChg chg="add mod">
          <ac:chgData name="Carlos Fernandez" userId="ca1489852822ee85" providerId="LiveId" clId="{5221C3CA-A78B-456B-B88C-7B0F38D351AA}" dt="2024-10-21T14:17:45.762" v="744" actId="1076"/>
          <ac:spMkLst>
            <pc:docMk/>
            <pc:sldMk cId="2760619098" sldId="962"/>
            <ac:spMk id="7" creationId="{60134EE8-AFC6-38BE-CC61-DF212EFE2B97}"/>
          </ac:spMkLst>
        </pc:spChg>
        <pc:spChg chg="add mod">
          <ac:chgData name="Carlos Fernandez" userId="ca1489852822ee85" providerId="LiveId" clId="{5221C3CA-A78B-456B-B88C-7B0F38D351AA}" dt="2024-10-21T14:18:31.659" v="759" actId="20577"/>
          <ac:spMkLst>
            <pc:docMk/>
            <pc:sldMk cId="2760619098" sldId="962"/>
            <ac:spMk id="9" creationId="{9857F8CF-1E52-378F-3555-20DD831C230C}"/>
          </ac:spMkLst>
        </pc:spChg>
        <pc:spChg chg="add del mod">
          <ac:chgData name="Carlos Fernandez" userId="ca1489852822ee85" providerId="LiveId" clId="{5221C3CA-A78B-456B-B88C-7B0F38D351AA}" dt="2024-10-21T14:19:02.069" v="762" actId="478"/>
          <ac:spMkLst>
            <pc:docMk/>
            <pc:sldMk cId="2760619098" sldId="962"/>
            <ac:spMk id="10" creationId="{885C060A-955B-88FB-852D-9E9AEAD8566B}"/>
          </ac:spMkLst>
        </pc:spChg>
        <pc:spChg chg="add mod">
          <ac:chgData name="Carlos Fernandez" userId="ca1489852822ee85" providerId="LiveId" clId="{5221C3CA-A78B-456B-B88C-7B0F38D351AA}" dt="2024-10-21T14:19:35.076" v="769" actId="1076"/>
          <ac:spMkLst>
            <pc:docMk/>
            <pc:sldMk cId="2760619098" sldId="962"/>
            <ac:spMk id="11" creationId="{77732FB3-51A1-5FA1-5C61-8738E7B4FD10}"/>
          </ac:spMkLst>
        </pc:spChg>
        <pc:spChg chg="add del mod">
          <ac:chgData name="Carlos Fernandez" userId="ca1489852822ee85" providerId="LiveId" clId="{5221C3CA-A78B-456B-B88C-7B0F38D351AA}" dt="2024-10-21T14:20:15.201" v="822"/>
          <ac:spMkLst>
            <pc:docMk/>
            <pc:sldMk cId="2760619098" sldId="962"/>
            <ac:spMk id="12" creationId="{744363D9-0D3D-F322-3FAC-4E141D3CD42F}"/>
          </ac:spMkLst>
        </pc:spChg>
        <pc:spChg chg="add mod">
          <ac:chgData name="Carlos Fernandez" userId="ca1489852822ee85" providerId="LiveId" clId="{5221C3CA-A78B-456B-B88C-7B0F38D351AA}" dt="2024-10-21T14:20:06.702" v="819" actId="207"/>
          <ac:spMkLst>
            <pc:docMk/>
            <pc:sldMk cId="2760619098" sldId="962"/>
            <ac:spMk id="13" creationId="{AAF932F8-547D-109D-91D8-CE6B2CD1F098}"/>
          </ac:spMkLst>
        </pc:spChg>
        <pc:grpChg chg="add mod">
          <ac:chgData name="Carlos Fernandez" userId="ca1489852822ee85" providerId="LiveId" clId="{5221C3CA-A78B-456B-B88C-7B0F38D351AA}" dt="2024-10-21T14:16:59.877" v="711" actId="1076"/>
          <ac:grpSpMkLst>
            <pc:docMk/>
            <pc:sldMk cId="2760619098" sldId="962"/>
            <ac:grpSpMk id="4" creationId="{4163450C-77A6-C18D-C8B2-0CB2FC770BDE}"/>
          </ac:grpSpMkLst>
        </pc:grpChg>
        <pc:picChg chg="mod">
          <ac:chgData name="Carlos Fernandez" userId="ca1489852822ee85" providerId="LiveId" clId="{5221C3CA-A78B-456B-B88C-7B0F38D351AA}" dt="2024-10-21T14:16:56.318" v="710"/>
          <ac:picMkLst>
            <pc:docMk/>
            <pc:sldMk cId="2760619098" sldId="962"/>
            <ac:picMk id="5" creationId="{F245300C-808D-0D3E-9BE3-070EA945085D}"/>
          </ac:picMkLst>
        </pc:picChg>
        <pc:picChg chg="add mod">
          <ac:chgData name="Carlos Fernandez" userId="ca1489852822ee85" providerId="LiveId" clId="{5221C3CA-A78B-456B-B88C-7B0F38D351AA}" dt="2024-10-21T14:18:15.646" v="746" actId="1076"/>
          <ac:picMkLst>
            <pc:docMk/>
            <pc:sldMk cId="2760619098" sldId="962"/>
            <ac:picMk id="8" creationId="{77ADA6F5-C90B-FD0A-67A1-3D7000F7A76B}"/>
          </ac:picMkLst>
        </pc:picChg>
      </pc:sldChg>
      <pc:sldChg chg="addSp modSp add mod modAnim">
        <pc:chgData name="Carlos Fernandez" userId="ca1489852822ee85" providerId="LiveId" clId="{5221C3CA-A78B-456B-B88C-7B0F38D351AA}" dt="2024-10-21T14:35:57.961" v="1177" actId="1076"/>
        <pc:sldMkLst>
          <pc:docMk/>
          <pc:sldMk cId="2055263962" sldId="965"/>
        </pc:sldMkLst>
        <pc:spChg chg="add mod">
          <ac:chgData name="Carlos Fernandez" userId="ca1489852822ee85" providerId="LiveId" clId="{5221C3CA-A78B-456B-B88C-7B0F38D351AA}" dt="2024-10-21T14:29:04.294" v="1045" actId="1076"/>
          <ac:spMkLst>
            <pc:docMk/>
            <pc:sldMk cId="2055263962" sldId="965"/>
            <ac:spMk id="2" creationId="{8FDF1EE5-5428-E095-565E-3719729847B3}"/>
          </ac:spMkLst>
        </pc:spChg>
        <pc:spChg chg="add mod">
          <ac:chgData name="Carlos Fernandez" userId="ca1489852822ee85" providerId="LiveId" clId="{5221C3CA-A78B-456B-B88C-7B0F38D351AA}" dt="2024-10-21T14:35:57.961" v="1177" actId="1076"/>
          <ac:spMkLst>
            <pc:docMk/>
            <pc:sldMk cId="2055263962" sldId="965"/>
            <ac:spMk id="3" creationId="{550EE17B-DA95-5673-C644-D3B3A998F0E9}"/>
          </ac:spMkLst>
        </pc:spChg>
        <pc:spChg chg="mod">
          <ac:chgData name="Carlos Fernandez" userId="ca1489852822ee85" providerId="LiveId" clId="{5221C3CA-A78B-456B-B88C-7B0F38D351AA}" dt="2024-10-21T14:34:51.743" v="1129" actId="1076"/>
          <ac:spMkLst>
            <pc:docMk/>
            <pc:sldMk cId="2055263962" sldId="965"/>
            <ac:spMk id="7" creationId="{F31E9E68-8994-3D72-0D03-EE66FD0661E7}"/>
          </ac:spMkLst>
        </pc:spChg>
      </pc:sldChg>
      <pc:sldChg chg="modSp add mod modAnim">
        <pc:chgData name="Carlos Fernandez" userId="ca1489852822ee85" providerId="LiveId" clId="{5221C3CA-A78B-456B-B88C-7B0F38D351AA}" dt="2024-10-21T14:35:07.822" v="1143" actId="1076"/>
        <pc:sldMkLst>
          <pc:docMk/>
          <pc:sldMk cId="1365069997" sldId="966"/>
        </pc:sldMkLst>
        <pc:spChg chg="mod">
          <ac:chgData name="Carlos Fernandez" userId="ca1489852822ee85" providerId="LiveId" clId="{5221C3CA-A78B-456B-B88C-7B0F38D351AA}" dt="2024-10-21T14:35:07.822" v="1143" actId="1076"/>
          <ac:spMkLst>
            <pc:docMk/>
            <pc:sldMk cId="1365069997" sldId="966"/>
            <ac:spMk id="7" creationId="{F31E9E68-8994-3D72-0D03-EE66FD0661E7}"/>
          </ac:spMkLst>
        </pc:spChg>
      </pc:sldChg>
      <pc:sldChg chg="addSp modSp add mod modAnim">
        <pc:chgData name="Carlos Fernandez" userId="ca1489852822ee85" providerId="LiveId" clId="{5221C3CA-A78B-456B-B88C-7B0F38D351AA}" dt="2024-10-21T15:08:48.715" v="1742" actId="20577"/>
        <pc:sldMkLst>
          <pc:docMk/>
          <pc:sldMk cId="2337551947" sldId="967"/>
        </pc:sldMkLst>
        <pc:spChg chg="mod">
          <ac:chgData name="Carlos Fernandez" userId="ca1489852822ee85" providerId="LiveId" clId="{5221C3CA-A78B-456B-B88C-7B0F38D351AA}" dt="2024-10-21T14:32:21.108" v="1094" actId="1076"/>
          <ac:spMkLst>
            <pc:docMk/>
            <pc:sldMk cId="2337551947" sldId="967"/>
            <ac:spMk id="2" creationId="{8FDF1EE5-5428-E095-565E-3719729847B3}"/>
          </ac:spMkLst>
        </pc:spChg>
        <pc:spChg chg="mod">
          <ac:chgData name="Carlos Fernandez" userId="ca1489852822ee85" providerId="LiveId" clId="{5221C3CA-A78B-456B-B88C-7B0F38D351AA}" dt="2024-10-21T14:36:07.546" v="1178" actId="1076"/>
          <ac:spMkLst>
            <pc:docMk/>
            <pc:sldMk cId="2337551947" sldId="967"/>
            <ac:spMk id="3" creationId="{550EE17B-DA95-5673-C644-D3B3A998F0E9}"/>
          </ac:spMkLst>
        </pc:spChg>
        <pc:spChg chg="add mod">
          <ac:chgData name="Carlos Fernandez" userId="ca1489852822ee85" providerId="LiveId" clId="{5221C3CA-A78B-456B-B88C-7B0F38D351AA}" dt="2024-10-21T14:37:08.231" v="1184" actId="1076"/>
          <ac:spMkLst>
            <pc:docMk/>
            <pc:sldMk cId="2337551947" sldId="967"/>
            <ac:spMk id="4" creationId="{E59F288F-1CFC-9631-EB29-2397082BCD25}"/>
          </ac:spMkLst>
        </pc:spChg>
        <pc:spChg chg="mod">
          <ac:chgData name="Carlos Fernandez" userId="ca1489852822ee85" providerId="LiveId" clId="{5221C3CA-A78B-456B-B88C-7B0F38D351AA}" dt="2024-10-21T15:08:48.715" v="1742" actId="20577"/>
          <ac:spMkLst>
            <pc:docMk/>
            <pc:sldMk cId="2337551947" sldId="967"/>
            <ac:spMk id="7" creationId="{F31E9E68-8994-3D72-0D03-EE66FD0661E7}"/>
          </ac:spMkLst>
        </pc:spChg>
        <pc:spChg chg="add mod">
          <ac:chgData name="Carlos Fernandez" userId="ca1489852822ee85" providerId="LiveId" clId="{5221C3CA-A78B-456B-B88C-7B0F38D351AA}" dt="2024-10-21T14:37:30.731" v="1214" actId="1076"/>
          <ac:spMkLst>
            <pc:docMk/>
            <pc:sldMk cId="2337551947" sldId="967"/>
            <ac:spMk id="8" creationId="{543494F5-C7E2-DD65-0DC8-775BA3BEFC7A}"/>
          </ac:spMkLst>
        </pc:spChg>
      </pc:sldChg>
      <pc:sldChg chg="addSp delSp modSp new mod delAnim modAnim">
        <pc:chgData name="Carlos Fernandez" userId="ca1489852822ee85" providerId="LiveId" clId="{5221C3CA-A78B-456B-B88C-7B0F38D351AA}" dt="2024-10-21T14:55:29.030" v="1589" actId="1076"/>
        <pc:sldMkLst>
          <pc:docMk/>
          <pc:sldMk cId="663475256" sldId="968"/>
        </pc:sldMkLst>
        <pc:spChg chg="del">
          <ac:chgData name="Carlos Fernandez" userId="ca1489852822ee85" providerId="LiveId" clId="{5221C3CA-A78B-456B-B88C-7B0F38D351AA}" dt="2024-10-21T14:38:49.930" v="1219" actId="478"/>
          <ac:spMkLst>
            <pc:docMk/>
            <pc:sldMk cId="663475256" sldId="968"/>
            <ac:spMk id="2" creationId="{9792C211-2053-89A5-2A92-FF9641F47395}"/>
          </ac:spMkLst>
        </pc:spChg>
        <pc:spChg chg="del">
          <ac:chgData name="Carlos Fernandez" userId="ca1489852822ee85" providerId="LiveId" clId="{5221C3CA-A78B-456B-B88C-7B0F38D351AA}" dt="2024-10-21T14:38:52.587" v="1220" actId="478"/>
          <ac:spMkLst>
            <pc:docMk/>
            <pc:sldMk cId="663475256" sldId="968"/>
            <ac:spMk id="3" creationId="{38298337-75A9-D6A8-4DF7-D390AFFE05AA}"/>
          </ac:spMkLst>
        </pc:spChg>
        <pc:spChg chg="add mod topLvl">
          <ac:chgData name="Carlos Fernandez" userId="ca1489852822ee85" providerId="LiveId" clId="{5221C3CA-A78B-456B-B88C-7B0F38D351AA}" dt="2024-10-21T14:47:06.976" v="1446" actId="165"/>
          <ac:spMkLst>
            <pc:docMk/>
            <pc:sldMk cId="663475256" sldId="968"/>
            <ac:spMk id="4" creationId="{07313AB9-8F77-2E0F-A084-A1BF81BA89FA}"/>
          </ac:spMkLst>
        </pc:spChg>
        <pc:spChg chg="add del mod">
          <ac:chgData name="Carlos Fernandez" userId="ca1489852822ee85" providerId="LiveId" clId="{5221C3CA-A78B-456B-B88C-7B0F38D351AA}" dt="2024-10-21T14:40:32.780" v="1274" actId="478"/>
          <ac:spMkLst>
            <pc:docMk/>
            <pc:sldMk cId="663475256" sldId="968"/>
            <ac:spMk id="5" creationId="{92C5C3CB-59D2-F936-8210-BDFB81A9DA4E}"/>
          </ac:spMkLst>
        </pc:spChg>
        <pc:spChg chg="add del mod topLvl">
          <ac:chgData name="Carlos Fernandez" userId="ca1489852822ee85" providerId="LiveId" clId="{5221C3CA-A78B-456B-B88C-7B0F38D351AA}" dt="2024-10-21T14:49:57.689" v="1483" actId="478"/>
          <ac:spMkLst>
            <pc:docMk/>
            <pc:sldMk cId="663475256" sldId="968"/>
            <ac:spMk id="6" creationId="{F0B982DA-7208-C73E-683C-43C6B8AA6B38}"/>
          </ac:spMkLst>
        </pc:spChg>
        <pc:spChg chg="add del mod topLvl">
          <ac:chgData name="Carlos Fernandez" userId="ca1489852822ee85" providerId="LiveId" clId="{5221C3CA-A78B-456B-B88C-7B0F38D351AA}" dt="2024-10-21T14:49:57.689" v="1483" actId="478"/>
          <ac:spMkLst>
            <pc:docMk/>
            <pc:sldMk cId="663475256" sldId="968"/>
            <ac:spMk id="7" creationId="{AADB7002-E64C-0B87-8759-E98A2E5CD918}"/>
          </ac:spMkLst>
        </pc:spChg>
        <pc:spChg chg="add del mod topLvl">
          <ac:chgData name="Carlos Fernandez" userId="ca1489852822ee85" providerId="LiveId" clId="{5221C3CA-A78B-456B-B88C-7B0F38D351AA}" dt="2024-10-21T14:49:57.689" v="1483" actId="478"/>
          <ac:spMkLst>
            <pc:docMk/>
            <pc:sldMk cId="663475256" sldId="968"/>
            <ac:spMk id="8" creationId="{BFD787AA-DBE4-3242-A717-9C0F2972BFB3}"/>
          </ac:spMkLst>
        </pc:spChg>
        <pc:spChg chg="add mod">
          <ac:chgData name="Carlos Fernandez" userId="ca1489852822ee85" providerId="LiveId" clId="{5221C3CA-A78B-456B-B88C-7B0F38D351AA}" dt="2024-10-21T14:43:41.767" v="1401" actId="1076"/>
          <ac:spMkLst>
            <pc:docMk/>
            <pc:sldMk cId="663475256" sldId="968"/>
            <ac:spMk id="10" creationId="{5FBD7F7A-797D-1ADE-4034-3F95FE56FFE9}"/>
          </ac:spMkLst>
        </pc:spChg>
        <pc:spChg chg="add mod">
          <ac:chgData name="Carlos Fernandez" userId="ca1489852822ee85" providerId="LiveId" clId="{5221C3CA-A78B-456B-B88C-7B0F38D351AA}" dt="2024-10-21T14:46:30.507" v="1438" actId="1076"/>
          <ac:spMkLst>
            <pc:docMk/>
            <pc:sldMk cId="663475256" sldId="968"/>
            <ac:spMk id="11" creationId="{779B67A3-6952-0D97-E83A-E6F05DD9894B}"/>
          </ac:spMkLst>
        </pc:spChg>
        <pc:spChg chg="add mod">
          <ac:chgData name="Carlos Fernandez" userId="ca1489852822ee85" providerId="LiveId" clId="{5221C3CA-A78B-456B-B88C-7B0F38D351AA}" dt="2024-10-21T14:55:29.030" v="1589" actId="1076"/>
          <ac:spMkLst>
            <pc:docMk/>
            <pc:sldMk cId="663475256" sldId="968"/>
            <ac:spMk id="48" creationId="{75753630-6FD3-A1D7-A18C-D187474E5D79}"/>
          </ac:spMkLst>
        </pc:spChg>
        <pc:grpChg chg="add del mod">
          <ac:chgData name="Carlos Fernandez" userId="ca1489852822ee85" providerId="LiveId" clId="{5221C3CA-A78B-456B-B88C-7B0F38D351AA}" dt="2024-10-21T14:47:06.976" v="1446" actId="165"/>
          <ac:grpSpMkLst>
            <pc:docMk/>
            <pc:sldMk cId="663475256" sldId="968"/>
            <ac:grpSpMk id="9" creationId="{A2AFD9D8-9E82-F2F2-6EA2-06AE0166A980}"/>
          </ac:grpSpMkLst>
        </pc:grpChg>
        <pc:cxnChg chg="add del mod">
          <ac:chgData name="Carlos Fernandez" userId="ca1489852822ee85" providerId="LiveId" clId="{5221C3CA-A78B-456B-B88C-7B0F38D351AA}" dt="2024-10-21T14:43:53.862" v="1403" actId="478"/>
          <ac:cxnSpMkLst>
            <pc:docMk/>
            <pc:sldMk cId="663475256" sldId="968"/>
            <ac:cxnSpMk id="13" creationId="{DCBD3F07-EC9E-6917-3330-7C427154D24A}"/>
          </ac:cxnSpMkLst>
        </pc:cxnChg>
        <pc:cxnChg chg="add del mod">
          <ac:chgData name="Carlos Fernandez" userId="ca1489852822ee85" providerId="LiveId" clId="{5221C3CA-A78B-456B-B88C-7B0F38D351AA}" dt="2024-10-21T14:47:31.832" v="1450" actId="478"/>
          <ac:cxnSpMkLst>
            <pc:docMk/>
            <pc:sldMk cId="663475256" sldId="968"/>
            <ac:cxnSpMk id="15" creationId="{1F97F07A-7AD1-CF11-851D-946B6E4ED94D}"/>
          </ac:cxnSpMkLst>
        </pc:cxnChg>
        <pc:cxnChg chg="add del mod">
          <ac:chgData name="Carlos Fernandez" userId="ca1489852822ee85" providerId="LiveId" clId="{5221C3CA-A78B-456B-B88C-7B0F38D351AA}" dt="2024-10-21T14:49:57.689" v="1483" actId="478"/>
          <ac:cxnSpMkLst>
            <pc:docMk/>
            <pc:sldMk cId="663475256" sldId="968"/>
            <ac:cxnSpMk id="20" creationId="{EF5360F8-FF20-EA10-2BE7-C8B58B6CB398}"/>
          </ac:cxnSpMkLst>
        </pc:cxnChg>
        <pc:cxnChg chg="add mod">
          <ac:chgData name="Carlos Fernandez" userId="ca1489852822ee85" providerId="LiveId" clId="{5221C3CA-A78B-456B-B88C-7B0F38D351AA}" dt="2024-10-21T14:44:50.217" v="1418" actId="14100"/>
          <ac:cxnSpMkLst>
            <pc:docMk/>
            <pc:sldMk cId="663475256" sldId="968"/>
            <ac:cxnSpMk id="23" creationId="{CA7108AF-2CD5-81B0-F444-89637EDF1763}"/>
          </ac:cxnSpMkLst>
        </pc:cxnChg>
        <pc:cxnChg chg="add del mod">
          <ac:chgData name="Carlos Fernandez" userId="ca1489852822ee85" providerId="LiveId" clId="{5221C3CA-A78B-456B-B88C-7B0F38D351AA}" dt="2024-10-21T14:47:36.056" v="1451" actId="478"/>
          <ac:cxnSpMkLst>
            <pc:docMk/>
            <pc:sldMk cId="663475256" sldId="968"/>
            <ac:cxnSpMk id="25" creationId="{BB5C9FDB-E08D-8297-B32D-43E119BACF3D}"/>
          </ac:cxnSpMkLst>
        </pc:cxnChg>
        <pc:cxnChg chg="add del mod">
          <ac:chgData name="Carlos Fernandez" userId="ca1489852822ee85" providerId="LiveId" clId="{5221C3CA-A78B-456B-B88C-7B0F38D351AA}" dt="2024-10-21T14:49:57.689" v="1483" actId="478"/>
          <ac:cxnSpMkLst>
            <pc:docMk/>
            <pc:sldMk cId="663475256" sldId="968"/>
            <ac:cxnSpMk id="26" creationId="{79F6CC5D-D06C-9D14-9FAB-51080ACDF927}"/>
          </ac:cxnSpMkLst>
        </pc:cxnChg>
        <pc:cxnChg chg="add del mod">
          <ac:chgData name="Carlos Fernandez" userId="ca1489852822ee85" providerId="LiveId" clId="{5221C3CA-A78B-456B-B88C-7B0F38D351AA}" dt="2024-10-21T14:47:37.565" v="1453" actId="478"/>
          <ac:cxnSpMkLst>
            <pc:docMk/>
            <pc:sldMk cId="663475256" sldId="968"/>
            <ac:cxnSpMk id="27" creationId="{9CAB8948-5460-B67D-0F48-5308F94C8CDF}"/>
          </ac:cxnSpMkLst>
        </pc:cxnChg>
        <pc:cxnChg chg="add del mod">
          <ac:chgData name="Carlos Fernandez" userId="ca1489852822ee85" providerId="LiveId" clId="{5221C3CA-A78B-456B-B88C-7B0F38D351AA}" dt="2024-10-21T14:49:57.689" v="1483" actId="478"/>
          <ac:cxnSpMkLst>
            <pc:docMk/>
            <pc:sldMk cId="663475256" sldId="968"/>
            <ac:cxnSpMk id="28" creationId="{86D3432C-6970-FBCD-E64F-B69DD1C23A42}"/>
          </ac:cxnSpMkLst>
        </pc:cxnChg>
        <pc:cxnChg chg="add del mod">
          <ac:chgData name="Carlos Fernandez" userId="ca1489852822ee85" providerId="LiveId" clId="{5221C3CA-A78B-456B-B88C-7B0F38D351AA}" dt="2024-10-21T14:47:36.610" v="1452" actId="478"/>
          <ac:cxnSpMkLst>
            <pc:docMk/>
            <pc:sldMk cId="663475256" sldId="968"/>
            <ac:cxnSpMk id="29" creationId="{5B8B141E-EAF3-9372-7FDA-E6F54A2D7DEC}"/>
          </ac:cxnSpMkLst>
        </pc:cxnChg>
        <pc:cxnChg chg="add del mod">
          <ac:chgData name="Carlos Fernandez" userId="ca1489852822ee85" providerId="LiveId" clId="{5221C3CA-A78B-456B-B88C-7B0F38D351AA}" dt="2024-10-21T14:49:57.689" v="1483" actId="478"/>
          <ac:cxnSpMkLst>
            <pc:docMk/>
            <pc:sldMk cId="663475256" sldId="968"/>
            <ac:cxnSpMk id="30" creationId="{52474897-0B8C-04ED-0C25-DB52E68B5372}"/>
          </ac:cxnSpMkLst>
        </pc:cxnChg>
        <pc:cxnChg chg="add del mod">
          <ac:chgData name="Carlos Fernandez" userId="ca1489852822ee85" providerId="LiveId" clId="{5221C3CA-A78B-456B-B88C-7B0F38D351AA}" dt="2024-10-21T14:49:57.689" v="1483" actId="478"/>
          <ac:cxnSpMkLst>
            <pc:docMk/>
            <pc:sldMk cId="663475256" sldId="968"/>
            <ac:cxnSpMk id="33" creationId="{1613F0D7-AC8B-AB06-EA51-80C476A53F28}"/>
          </ac:cxnSpMkLst>
        </pc:cxnChg>
        <pc:cxnChg chg="add del mod">
          <ac:chgData name="Carlos Fernandez" userId="ca1489852822ee85" providerId="LiveId" clId="{5221C3CA-A78B-456B-B88C-7B0F38D351AA}" dt="2024-10-21T14:49:57.689" v="1483" actId="478"/>
          <ac:cxnSpMkLst>
            <pc:docMk/>
            <pc:sldMk cId="663475256" sldId="968"/>
            <ac:cxnSpMk id="35" creationId="{A0DFE84E-5EE0-CAEA-6642-AD42263BF7D2}"/>
          </ac:cxnSpMkLst>
        </pc:cxnChg>
        <pc:cxnChg chg="add del mod">
          <ac:chgData name="Carlos Fernandez" userId="ca1489852822ee85" providerId="LiveId" clId="{5221C3CA-A78B-456B-B88C-7B0F38D351AA}" dt="2024-10-21T14:49:57.689" v="1483" actId="478"/>
          <ac:cxnSpMkLst>
            <pc:docMk/>
            <pc:sldMk cId="663475256" sldId="968"/>
            <ac:cxnSpMk id="36" creationId="{370812E0-3D28-6AEB-66F4-EF26E6FD0792}"/>
          </ac:cxnSpMkLst>
        </pc:cxnChg>
        <pc:cxnChg chg="add mod">
          <ac:chgData name="Carlos Fernandez" userId="ca1489852822ee85" providerId="LiveId" clId="{5221C3CA-A78B-456B-B88C-7B0F38D351AA}" dt="2024-10-21T14:48:27.412" v="1461"/>
          <ac:cxnSpMkLst>
            <pc:docMk/>
            <pc:sldMk cId="663475256" sldId="968"/>
            <ac:cxnSpMk id="38" creationId="{6E48E0E2-13EC-FB5B-6C65-894A28D155A0}"/>
          </ac:cxnSpMkLst>
        </pc:cxnChg>
        <pc:cxnChg chg="add del mod">
          <ac:chgData name="Carlos Fernandez" userId="ca1489852822ee85" providerId="LiveId" clId="{5221C3CA-A78B-456B-B88C-7B0F38D351AA}" dt="2024-10-21T14:49:57.689" v="1483" actId="478"/>
          <ac:cxnSpMkLst>
            <pc:docMk/>
            <pc:sldMk cId="663475256" sldId="968"/>
            <ac:cxnSpMk id="39" creationId="{D491F98D-EBA9-9AFB-73EF-D738990DDA94}"/>
          </ac:cxnSpMkLst>
        </pc:cxnChg>
        <pc:cxnChg chg="add mod">
          <ac:chgData name="Carlos Fernandez" userId="ca1489852822ee85" providerId="LiveId" clId="{5221C3CA-A78B-456B-B88C-7B0F38D351AA}" dt="2024-10-21T14:48:46.284" v="1467" actId="14100"/>
          <ac:cxnSpMkLst>
            <pc:docMk/>
            <pc:sldMk cId="663475256" sldId="968"/>
            <ac:cxnSpMk id="42" creationId="{8AE73240-35B1-20FB-DB49-F71E2CA4B3A1}"/>
          </ac:cxnSpMkLst>
        </pc:cxnChg>
        <pc:cxnChg chg="add del mod">
          <ac:chgData name="Carlos Fernandez" userId="ca1489852822ee85" providerId="LiveId" clId="{5221C3CA-A78B-456B-B88C-7B0F38D351AA}" dt="2024-10-21T14:49:57.689" v="1483" actId="478"/>
          <ac:cxnSpMkLst>
            <pc:docMk/>
            <pc:sldMk cId="663475256" sldId="968"/>
            <ac:cxnSpMk id="45" creationId="{81972966-00BD-10EC-D15F-958C8375A6A9}"/>
          </ac:cxnSpMkLst>
        </pc:cxnChg>
      </pc:sldChg>
      <pc:sldChg chg="addSp delSp modSp add mod">
        <pc:chgData name="Carlos Fernandez" userId="ca1489852822ee85" providerId="LiveId" clId="{5221C3CA-A78B-456B-B88C-7B0F38D351AA}" dt="2024-10-21T14:55:44.083" v="1592"/>
        <pc:sldMkLst>
          <pc:docMk/>
          <pc:sldMk cId="1626632099" sldId="969"/>
        </pc:sldMkLst>
        <pc:spChg chg="add del mod">
          <ac:chgData name="Carlos Fernandez" userId="ca1489852822ee85" providerId="LiveId" clId="{5221C3CA-A78B-456B-B88C-7B0F38D351AA}" dt="2024-10-21T14:51:38.784" v="1525" actId="11529"/>
          <ac:spMkLst>
            <pc:docMk/>
            <pc:sldMk cId="1626632099" sldId="969"/>
            <ac:spMk id="2" creationId="{1ACFE212-2BD1-9662-9317-FD27E8650462}"/>
          </ac:spMkLst>
        </pc:spChg>
        <pc:spChg chg="add mod">
          <ac:chgData name="Carlos Fernandez" userId="ca1489852822ee85" providerId="LiveId" clId="{5221C3CA-A78B-456B-B88C-7B0F38D351AA}" dt="2024-10-21T14:52:05.295" v="1535" actId="1076"/>
          <ac:spMkLst>
            <pc:docMk/>
            <pc:sldMk cId="1626632099" sldId="969"/>
            <ac:spMk id="3" creationId="{A0443996-3DFC-6351-4CCE-7F5DA7598DA4}"/>
          </ac:spMkLst>
        </pc:spChg>
        <pc:spChg chg="add mod">
          <ac:chgData name="Carlos Fernandez" userId="ca1489852822ee85" providerId="LiveId" clId="{5221C3CA-A78B-456B-B88C-7B0F38D351AA}" dt="2024-10-21T14:53:07.381" v="1552" actId="1076"/>
          <ac:spMkLst>
            <pc:docMk/>
            <pc:sldMk cId="1626632099" sldId="969"/>
            <ac:spMk id="5" creationId="{ECAAEBD3-794A-E4AC-AEBE-F0F0BDB5AFB3}"/>
          </ac:spMkLst>
        </pc:spChg>
        <pc:spChg chg="add del mod">
          <ac:chgData name="Carlos Fernandez" userId="ca1489852822ee85" providerId="LiveId" clId="{5221C3CA-A78B-456B-B88C-7B0F38D351AA}" dt="2024-10-21T14:53:47.148" v="1560" actId="20577"/>
          <ac:spMkLst>
            <pc:docMk/>
            <pc:sldMk cId="1626632099" sldId="969"/>
            <ac:spMk id="7" creationId="{AADB7002-E64C-0B87-8759-E98A2E5CD918}"/>
          </ac:spMkLst>
        </pc:spChg>
        <pc:spChg chg="add del">
          <ac:chgData name="Carlos Fernandez" userId="ca1489852822ee85" providerId="LiveId" clId="{5221C3CA-A78B-456B-B88C-7B0F38D351AA}" dt="2024-10-21T14:51:39.076" v="1526" actId="478"/>
          <ac:spMkLst>
            <pc:docMk/>
            <pc:sldMk cId="1626632099" sldId="969"/>
            <ac:spMk id="8" creationId="{BFD787AA-DBE4-3242-A717-9C0F2972BFB3}"/>
          </ac:spMkLst>
        </pc:spChg>
        <pc:spChg chg="add mod">
          <ac:chgData name="Carlos Fernandez" userId="ca1489852822ee85" providerId="LiveId" clId="{5221C3CA-A78B-456B-B88C-7B0F38D351AA}" dt="2024-10-21T14:55:44.083" v="1592"/>
          <ac:spMkLst>
            <pc:docMk/>
            <pc:sldMk cId="1626632099" sldId="969"/>
            <ac:spMk id="9" creationId="{C76B6F82-20FF-00C8-9D4C-0959626F33C3}"/>
          </ac:spMkLst>
        </pc:spChg>
        <pc:cxnChg chg="del">
          <ac:chgData name="Carlos Fernandez" userId="ca1489852822ee85" providerId="LiveId" clId="{5221C3CA-A78B-456B-B88C-7B0F38D351AA}" dt="2024-10-21T14:50:08.962" v="1485" actId="478"/>
          <ac:cxnSpMkLst>
            <pc:docMk/>
            <pc:sldMk cId="1626632099" sldId="969"/>
            <ac:cxnSpMk id="20" creationId="{EF5360F8-FF20-EA10-2BE7-C8B58B6CB398}"/>
          </ac:cxnSpMkLst>
        </pc:cxnChg>
        <pc:cxnChg chg="add del">
          <ac:chgData name="Carlos Fernandez" userId="ca1489852822ee85" providerId="LiveId" clId="{5221C3CA-A78B-456B-B88C-7B0F38D351AA}" dt="2024-10-21T14:51:51.782" v="1531" actId="478"/>
          <ac:cxnSpMkLst>
            <pc:docMk/>
            <pc:sldMk cId="1626632099" sldId="969"/>
            <ac:cxnSpMk id="26" creationId="{79F6CC5D-D06C-9D14-9FAB-51080ACDF927}"/>
          </ac:cxnSpMkLst>
        </pc:cxnChg>
        <pc:cxnChg chg="del">
          <ac:chgData name="Carlos Fernandez" userId="ca1489852822ee85" providerId="LiveId" clId="{5221C3CA-A78B-456B-B88C-7B0F38D351AA}" dt="2024-10-21T14:50:10.217" v="1486" actId="478"/>
          <ac:cxnSpMkLst>
            <pc:docMk/>
            <pc:sldMk cId="1626632099" sldId="969"/>
            <ac:cxnSpMk id="28" creationId="{86D3432C-6970-FBCD-E64F-B69DD1C23A42}"/>
          </ac:cxnSpMkLst>
        </pc:cxnChg>
        <pc:cxnChg chg="add del">
          <ac:chgData name="Carlos Fernandez" userId="ca1489852822ee85" providerId="LiveId" clId="{5221C3CA-A78B-456B-B88C-7B0F38D351AA}" dt="2024-10-21T14:51:52.491" v="1532" actId="478"/>
          <ac:cxnSpMkLst>
            <pc:docMk/>
            <pc:sldMk cId="1626632099" sldId="969"/>
            <ac:cxnSpMk id="30" creationId="{52474897-0B8C-04ED-0C25-DB52E68B5372}"/>
          </ac:cxnSpMkLst>
        </pc:cxnChg>
        <pc:cxnChg chg="del mod">
          <ac:chgData name="Carlos Fernandez" userId="ca1489852822ee85" providerId="LiveId" clId="{5221C3CA-A78B-456B-B88C-7B0F38D351AA}" dt="2024-10-21T14:50:16.264" v="1490" actId="478"/>
          <ac:cxnSpMkLst>
            <pc:docMk/>
            <pc:sldMk cId="1626632099" sldId="969"/>
            <ac:cxnSpMk id="33" creationId="{1613F0D7-AC8B-AB06-EA51-80C476A53F28}"/>
          </ac:cxnSpMkLst>
        </pc:cxnChg>
        <pc:cxnChg chg="add del">
          <ac:chgData name="Carlos Fernandez" userId="ca1489852822ee85" providerId="LiveId" clId="{5221C3CA-A78B-456B-B88C-7B0F38D351AA}" dt="2024-10-21T14:51:54.311" v="1533" actId="478"/>
          <ac:cxnSpMkLst>
            <pc:docMk/>
            <pc:sldMk cId="1626632099" sldId="969"/>
            <ac:cxnSpMk id="35" creationId="{A0DFE84E-5EE0-CAEA-6642-AD42263BF7D2}"/>
          </ac:cxnSpMkLst>
        </pc:cxnChg>
        <pc:cxnChg chg="add del">
          <ac:chgData name="Carlos Fernandez" userId="ca1489852822ee85" providerId="LiveId" clId="{5221C3CA-A78B-456B-B88C-7B0F38D351AA}" dt="2024-10-21T14:51:39.571" v="1527" actId="478"/>
          <ac:cxnSpMkLst>
            <pc:docMk/>
            <pc:sldMk cId="1626632099" sldId="969"/>
            <ac:cxnSpMk id="36" creationId="{370812E0-3D28-6AEB-66F4-EF26E6FD0792}"/>
          </ac:cxnSpMkLst>
        </pc:cxnChg>
        <pc:cxnChg chg="add del mod">
          <ac:chgData name="Carlos Fernandez" userId="ca1489852822ee85" providerId="LiveId" clId="{5221C3CA-A78B-456B-B88C-7B0F38D351AA}" dt="2024-10-21T14:50:11.939" v="1487" actId="478"/>
          <ac:cxnSpMkLst>
            <pc:docMk/>
            <pc:sldMk cId="1626632099" sldId="969"/>
            <ac:cxnSpMk id="38" creationId="{6E48E0E2-13EC-FB5B-6C65-894A28D155A0}"/>
          </ac:cxnSpMkLst>
        </pc:cxnChg>
        <pc:cxnChg chg="add del mod">
          <ac:chgData name="Carlos Fernandez" userId="ca1489852822ee85" providerId="LiveId" clId="{5221C3CA-A78B-456B-B88C-7B0F38D351AA}" dt="2024-10-21T14:51:40.141" v="1529" actId="478"/>
          <ac:cxnSpMkLst>
            <pc:docMk/>
            <pc:sldMk cId="1626632099" sldId="969"/>
            <ac:cxnSpMk id="39" creationId="{D491F98D-EBA9-9AFB-73EF-D738990DDA94}"/>
          </ac:cxnSpMkLst>
        </pc:cxnChg>
        <pc:cxnChg chg="add del mod">
          <ac:chgData name="Carlos Fernandez" userId="ca1489852822ee85" providerId="LiveId" clId="{5221C3CA-A78B-456B-B88C-7B0F38D351AA}" dt="2024-10-21T14:50:12.953" v="1488" actId="478"/>
          <ac:cxnSpMkLst>
            <pc:docMk/>
            <pc:sldMk cId="1626632099" sldId="969"/>
            <ac:cxnSpMk id="42" creationId="{8AE73240-35B1-20FB-DB49-F71E2CA4B3A1}"/>
          </ac:cxnSpMkLst>
        </pc:cxnChg>
        <pc:cxnChg chg="add del mod">
          <ac:chgData name="Carlos Fernandez" userId="ca1489852822ee85" providerId="LiveId" clId="{5221C3CA-A78B-456B-B88C-7B0F38D351AA}" dt="2024-10-21T14:51:39.924" v="1528" actId="478"/>
          <ac:cxnSpMkLst>
            <pc:docMk/>
            <pc:sldMk cId="1626632099" sldId="969"/>
            <ac:cxnSpMk id="45" creationId="{81972966-00BD-10EC-D15F-958C8375A6A9}"/>
          </ac:cxnSpMkLst>
        </pc:cxnChg>
      </pc:sldChg>
      <pc:sldChg chg="addSp modSp add">
        <pc:chgData name="Carlos Fernandez" userId="ca1489852822ee85" providerId="LiveId" clId="{5221C3CA-A78B-456B-B88C-7B0F38D351AA}" dt="2024-10-21T14:55:41.623" v="1590"/>
        <pc:sldMkLst>
          <pc:docMk/>
          <pc:sldMk cId="581356190" sldId="970"/>
        </pc:sldMkLst>
        <pc:spChg chg="add mod">
          <ac:chgData name="Carlos Fernandez" userId="ca1489852822ee85" providerId="LiveId" clId="{5221C3CA-A78B-456B-B88C-7B0F38D351AA}" dt="2024-10-21T14:55:41.623" v="1590"/>
          <ac:spMkLst>
            <pc:docMk/>
            <pc:sldMk cId="581356190" sldId="970"/>
            <ac:spMk id="2" creationId="{F021F058-77D7-AE5B-E209-6440E986CD7B}"/>
          </ac:spMkLst>
        </pc:spChg>
      </pc:sldChg>
      <pc:sldChg chg="addSp modSp add mod">
        <pc:chgData name="Carlos Fernandez" userId="ca1489852822ee85" providerId="LiveId" clId="{5221C3CA-A78B-456B-B88C-7B0F38D351AA}" dt="2024-10-21T14:55:42.926" v="1591"/>
        <pc:sldMkLst>
          <pc:docMk/>
          <pc:sldMk cId="3854107173" sldId="971"/>
        </pc:sldMkLst>
        <pc:spChg chg="add mod">
          <ac:chgData name="Carlos Fernandez" userId="ca1489852822ee85" providerId="LiveId" clId="{5221C3CA-A78B-456B-B88C-7B0F38D351AA}" dt="2024-10-21T14:55:42.926" v="1591"/>
          <ac:spMkLst>
            <pc:docMk/>
            <pc:sldMk cId="3854107173" sldId="971"/>
            <ac:spMk id="3" creationId="{03DB47E2-B9B1-F013-9BF6-1E43D58040BB}"/>
          </ac:spMkLst>
        </pc:spChg>
        <pc:spChg chg="mod">
          <ac:chgData name="Carlos Fernandez" userId="ca1489852822ee85" providerId="LiveId" clId="{5221C3CA-A78B-456B-B88C-7B0F38D351AA}" dt="2024-10-21T14:53:41.807" v="1556" actId="20577"/>
          <ac:spMkLst>
            <pc:docMk/>
            <pc:sldMk cId="3854107173" sldId="971"/>
            <ac:spMk id="7" creationId="{AADB7002-E64C-0B87-8759-E98A2E5CD918}"/>
          </ac:spMkLst>
        </pc:spChg>
      </pc:sldChg>
      <pc:sldChg chg="addSp delSp modSp new mod modAnim">
        <pc:chgData name="Carlos Fernandez" userId="ca1489852822ee85" providerId="LiveId" clId="{5221C3CA-A78B-456B-B88C-7B0F38D351AA}" dt="2024-10-21T15:16:49.764" v="1806"/>
        <pc:sldMkLst>
          <pc:docMk/>
          <pc:sldMk cId="2306784130" sldId="972"/>
        </pc:sldMkLst>
        <pc:spChg chg="del">
          <ac:chgData name="Carlos Fernandez" userId="ca1489852822ee85" providerId="LiveId" clId="{5221C3CA-A78B-456B-B88C-7B0F38D351AA}" dt="2024-10-21T14:59:27.544" v="1602" actId="478"/>
          <ac:spMkLst>
            <pc:docMk/>
            <pc:sldMk cId="2306784130" sldId="972"/>
            <ac:spMk id="2" creationId="{8F2C6190-BC07-1123-8C7D-3147B0C38F89}"/>
          </ac:spMkLst>
        </pc:spChg>
        <pc:spChg chg="del">
          <ac:chgData name="Carlos Fernandez" userId="ca1489852822ee85" providerId="LiveId" clId="{5221C3CA-A78B-456B-B88C-7B0F38D351AA}" dt="2024-10-21T14:59:29.608" v="1603" actId="478"/>
          <ac:spMkLst>
            <pc:docMk/>
            <pc:sldMk cId="2306784130" sldId="972"/>
            <ac:spMk id="3" creationId="{CC51D09A-3A91-C3BD-AEC9-107341BD4BDC}"/>
          </ac:spMkLst>
        </pc:spChg>
        <pc:spChg chg="add mod">
          <ac:chgData name="Carlos Fernandez" userId="ca1489852822ee85" providerId="LiveId" clId="{5221C3CA-A78B-456B-B88C-7B0F38D351AA}" dt="2024-10-21T15:16:33.337" v="1802" actId="1076"/>
          <ac:spMkLst>
            <pc:docMk/>
            <pc:sldMk cId="2306784130" sldId="972"/>
            <ac:spMk id="4" creationId="{4748FE21-45F7-0EC4-6DDC-4FCC2289E847}"/>
          </ac:spMkLst>
        </pc:spChg>
        <pc:spChg chg="add mod">
          <ac:chgData name="Carlos Fernandez" userId="ca1489852822ee85" providerId="LiveId" clId="{5221C3CA-A78B-456B-B88C-7B0F38D351AA}" dt="2024-10-21T15:16:37.514" v="1804" actId="1076"/>
          <ac:spMkLst>
            <pc:docMk/>
            <pc:sldMk cId="2306784130" sldId="972"/>
            <ac:spMk id="5" creationId="{69800C20-A484-C97B-A6F5-B3EFB64C2762}"/>
          </ac:spMkLst>
        </pc:spChg>
        <pc:spChg chg="add mod">
          <ac:chgData name="Carlos Fernandez" userId="ca1489852822ee85" providerId="LiveId" clId="{5221C3CA-A78B-456B-B88C-7B0F38D351AA}" dt="2024-10-21T15:16:40.447" v="1805" actId="1076"/>
          <ac:spMkLst>
            <pc:docMk/>
            <pc:sldMk cId="2306784130" sldId="972"/>
            <ac:spMk id="7" creationId="{FCA0AF33-661C-7DE5-BB8B-D5FB399DEDC8}"/>
          </ac:spMkLst>
        </pc:spChg>
        <pc:spChg chg="add mod">
          <ac:chgData name="Carlos Fernandez" userId="ca1489852822ee85" providerId="LiveId" clId="{5221C3CA-A78B-456B-B88C-7B0F38D351AA}" dt="2024-10-21T15:05:54.354" v="1691" actId="115"/>
          <ac:spMkLst>
            <pc:docMk/>
            <pc:sldMk cId="2306784130" sldId="972"/>
            <ac:spMk id="9" creationId="{145A164D-3F1E-332F-44B9-D6CD6A68EBA1}"/>
          </ac:spMkLst>
        </pc:spChg>
        <pc:picChg chg="add mod">
          <ac:chgData name="Carlos Fernandez" userId="ca1489852822ee85" providerId="LiveId" clId="{5221C3CA-A78B-456B-B88C-7B0F38D351AA}" dt="2024-10-21T15:01:01.867" v="1615" actId="1076"/>
          <ac:picMkLst>
            <pc:docMk/>
            <pc:sldMk cId="2306784130" sldId="972"/>
            <ac:picMk id="6" creationId="{D2D729DF-2A40-D6F2-0F09-8C8E0122363C}"/>
          </ac:picMkLst>
        </pc:picChg>
        <pc:picChg chg="add mod">
          <ac:chgData name="Carlos Fernandez" userId="ca1489852822ee85" providerId="LiveId" clId="{5221C3CA-A78B-456B-B88C-7B0F38D351AA}" dt="2024-10-21T15:00:44.084" v="1610" actId="1076"/>
          <ac:picMkLst>
            <pc:docMk/>
            <pc:sldMk cId="2306784130" sldId="972"/>
            <ac:picMk id="2050" creationId="{BCEEFC40-8E50-5234-6972-D52BDC553ABC}"/>
          </ac:picMkLst>
        </pc:picChg>
      </pc:sldChg>
      <pc:sldChg chg="addSp delSp modSp new mod">
        <pc:chgData name="Carlos Fernandez" userId="ca1489852822ee85" providerId="LiveId" clId="{5221C3CA-A78B-456B-B88C-7B0F38D351AA}" dt="2024-10-21T15:15:42.605" v="1798" actId="1076"/>
        <pc:sldMkLst>
          <pc:docMk/>
          <pc:sldMk cId="1227239784" sldId="973"/>
        </pc:sldMkLst>
        <pc:spChg chg="del">
          <ac:chgData name="Carlos Fernandez" userId="ca1489852822ee85" providerId="LiveId" clId="{5221C3CA-A78B-456B-B88C-7B0F38D351AA}" dt="2024-10-21T15:10:41.634" v="1744" actId="478"/>
          <ac:spMkLst>
            <pc:docMk/>
            <pc:sldMk cId="1227239784" sldId="973"/>
            <ac:spMk id="2" creationId="{0D80DED9-A5D7-2842-5DEF-3B201AA5C2CA}"/>
          </ac:spMkLst>
        </pc:spChg>
        <pc:spChg chg="del">
          <ac:chgData name="Carlos Fernandez" userId="ca1489852822ee85" providerId="LiveId" clId="{5221C3CA-A78B-456B-B88C-7B0F38D351AA}" dt="2024-10-21T15:10:43.383" v="1745" actId="478"/>
          <ac:spMkLst>
            <pc:docMk/>
            <pc:sldMk cId="1227239784" sldId="973"/>
            <ac:spMk id="3" creationId="{BDBEB677-13A7-2BAB-BA34-E97C4A0F2316}"/>
          </ac:spMkLst>
        </pc:spChg>
        <pc:spChg chg="add mod">
          <ac:chgData name="Carlos Fernandez" userId="ca1489852822ee85" providerId="LiveId" clId="{5221C3CA-A78B-456B-B88C-7B0F38D351AA}" dt="2024-10-21T15:15:34.714" v="1797" actId="1076"/>
          <ac:spMkLst>
            <pc:docMk/>
            <pc:sldMk cId="1227239784" sldId="973"/>
            <ac:spMk id="4" creationId="{ADA01E5B-3EDE-F1C0-46E1-D7B3AE29D216}"/>
          </ac:spMkLst>
        </pc:spChg>
        <pc:picChg chg="add del">
          <ac:chgData name="Carlos Fernandez" userId="ca1489852822ee85" providerId="LiveId" clId="{5221C3CA-A78B-456B-B88C-7B0F38D351AA}" dt="2024-10-21T15:14:54.446" v="1748" actId="478"/>
          <ac:picMkLst>
            <pc:docMk/>
            <pc:sldMk cId="1227239784" sldId="973"/>
            <ac:picMk id="3074" creationId="{31D3FA78-48A2-9C44-1B49-A326A3D139B6}"/>
          </ac:picMkLst>
        </pc:picChg>
        <pc:picChg chg="add">
          <ac:chgData name="Carlos Fernandez" userId="ca1489852822ee85" providerId="LiveId" clId="{5221C3CA-A78B-456B-B88C-7B0F38D351AA}" dt="2024-10-21T15:11:37.760" v="1747"/>
          <ac:picMkLst>
            <pc:docMk/>
            <pc:sldMk cId="1227239784" sldId="973"/>
            <ac:picMk id="3076" creationId="{72447497-EA43-15A4-7386-350A37975F17}"/>
          </ac:picMkLst>
        </pc:picChg>
        <pc:picChg chg="add mod">
          <ac:chgData name="Carlos Fernandez" userId="ca1489852822ee85" providerId="LiveId" clId="{5221C3CA-A78B-456B-B88C-7B0F38D351AA}" dt="2024-10-21T15:15:42.605" v="1798" actId="1076"/>
          <ac:picMkLst>
            <pc:docMk/>
            <pc:sldMk cId="1227239784" sldId="973"/>
            <ac:picMk id="3078" creationId="{612B92C7-9FA3-ECEB-938D-24812538FEF9}"/>
          </ac:picMkLst>
        </pc:picChg>
      </pc:sldChg>
      <pc:sldChg chg="addSp delSp modSp add mod delAnim modAnim">
        <pc:chgData name="Carlos Fernandez" userId="ca1489852822ee85" providerId="LiveId" clId="{5221C3CA-A78B-456B-B88C-7B0F38D351AA}" dt="2024-10-21T16:43:40.853" v="2416" actId="1076"/>
        <pc:sldMkLst>
          <pc:docMk/>
          <pc:sldMk cId="857460613" sldId="974"/>
        </pc:sldMkLst>
        <pc:spChg chg="del">
          <ac:chgData name="Carlos Fernandez" userId="ca1489852822ee85" providerId="LiveId" clId="{5221C3CA-A78B-456B-B88C-7B0F38D351AA}" dt="2024-10-21T15:16:09.897" v="1800" actId="478"/>
          <ac:spMkLst>
            <pc:docMk/>
            <pc:sldMk cId="857460613" sldId="974"/>
            <ac:spMk id="2" creationId="{94D69489-2879-BCDA-CB22-6377A461A96D}"/>
          </ac:spMkLst>
        </pc:spChg>
        <pc:spChg chg="add mod">
          <ac:chgData name="Carlos Fernandez" userId="ca1489852822ee85" providerId="LiveId" clId="{5221C3CA-A78B-456B-B88C-7B0F38D351AA}" dt="2024-10-21T16:43:40.853" v="2416" actId="1076"/>
          <ac:spMkLst>
            <pc:docMk/>
            <pc:sldMk cId="857460613" sldId="974"/>
            <ac:spMk id="6" creationId="{80E4B1A1-483D-E675-962A-5911344BC3E4}"/>
          </ac:spMkLst>
        </pc:spChg>
      </pc:sldChg>
      <pc:sldChg chg="addSp delSp modSp add mod">
        <pc:chgData name="Carlos Fernandez" userId="ca1489852822ee85" providerId="LiveId" clId="{5221C3CA-A78B-456B-B88C-7B0F38D351AA}" dt="2024-10-21T15:39:08.018" v="1869" actId="1582"/>
        <pc:sldMkLst>
          <pc:docMk/>
          <pc:sldMk cId="482239629" sldId="975"/>
        </pc:sldMkLst>
        <pc:picChg chg="del">
          <ac:chgData name="Carlos Fernandez" userId="ca1489852822ee85" providerId="LiveId" clId="{5221C3CA-A78B-456B-B88C-7B0F38D351AA}" dt="2024-10-21T15:32:22.321" v="1855" actId="478"/>
          <ac:picMkLst>
            <pc:docMk/>
            <pc:sldMk cId="482239629" sldId="975"/>
            <ac:picMk id="3" creationId="{E07BDB1B-44AB-4027-8F80-2A9C878866A7}"/>
          </ac:picMkLst>
        </pc:picChg>
        <pc:picChg chg="add del mod">
          <ac:chgData name="Carlos Fernandez" userId="ca1489852822ee85" providerId="LiveId" clId="{5221C3CA-A78B-456B-B88C-7B0F38D351AA}" dt="2024-10-21T15:37:54.401" v="1860" actId="478"/>
          <ac:picMkLst>
            <pc:docMk/>
            <pc:sldMk cId="482239629" sldId="975"/>
            <ac:picMk id="4098" creationId="{7FE94376-8886-4742-69FB-C894404CE4BD}"/>
          </ac:picMkLst>
        </pc:picChg>
        <pc:picChg chg="add del">
          <ac:chgData name="Carlos Fernandez" userId="ca1489852822ee85" providerId="LiveId" clId="{5221C3CA-A78B-456B-B88C-7B0F38D351AA}" dt="2024-10-21T15:37:54.401" v="1860" actId="478"/>
          <ac:picMkLst>
            <pc:docMk/>
            <pc:sldMk cId="482239629" sldId="975"/>
            <ac:picMk id="4100" creationId="{2D2FBB5E-7F5F-26F6-5B2C-516F0414A487}"/>
          </ac:picMkLst>
        </pc:picChg>
        <pc:picChg chg="add mod">
          <ac:chgData name="Carlos Fernandez" userId="ca1489852822ee85" providerId="LiveId" clId="{5221C3CA-A78B-456B-B88C-7B0F38D351AA}" dt="2024-10-21T15:39:08.018" v="1869" actId="1582"/>
          <ac:picMkLst>
            <pc:docMk/>
            <pc:sldMk cId="482239629" sldId="975"/>
            <ac:picMk id="4102" creationId="{7C832298-B38F-10C7-9381-85ED92FF2B0E}"/>
          </ac:picMkLst>
        </pc:picChg>
        <pc:cxnChg chg="add del">
          <ac:chgData name="Carlos Fernandez" userId="ca1489852822ee85" providerId="LiveId" clId="{5221C3CA-A78B-456B-B88C-7B0F38D351AA}" dt="2024-10-21T15:30:39.591" v="1854" actId="11529"/>
          <ac:cxnSpMkLst>
            <pc:docMk/>
            <pc:sldMk cId="482239629" sldId="975"/>
            <ac:cxnSpMk id="4" creationId="{11C9C363-A431-F5E7-B6A7-EE71F6F81383}"/>
          </ac:cxnSpMkLst>
        </pc:cxnChg>
      </pc:sldChg>
      <pc:sldChg chg="delSp modSp new mod">
        <pc:chgData name="Carlos Fernandez" userId="ca1489852822ee85" providerId="LiveId" clId="{5221C3CA-A78B-456B-B88C-7B0F38D351AA}" dt="2024-10-21T16:16:29.539" v="2130" actId="20577"/>
        <pc:sldMkLst>
          <pc:docMk/>
          <pc:sldMk cId="2248956305" sldId="976"/>
        </pc:sldMkLst>
        <pc:spChg chg="mod">
          <ac:chgData name="Carlos Fernandez" userId="ca1489852822ee85" providerId="LiveId" clId="{5221C3CA-A78B-456B-B88C-7B0F38D351AA}" dt="2024-10-21T16:16:29.539" v="2130" actId="20577"/>
          <ac:spMkLst>
            <pc:docMk/>
            <pc:sldMk cId="2248956305" sldId="976"/>
            <ac:spMk id="2" creationId="{9131DF17-B744-BC39-BE96-035DCEAE620C}"/>
          </ac:spMkLst>
        </pc:spChg>
        <pc:spChg chg="del">
          <ac:chgData name="Carlos Fernandez" userId="ca1489852822ee85" providerId="LiveId" clId="{5221C3CA-A78B-456B-B88C-7B0F38D351AA}" dt="2024-10-21T15:43:08.688" v="1874" actId="478"/>
          <ac:spMkLst>
            <pc:docMk/>
            <pc:sldMk cId="2248956305" sldId="976"/>
            <ac:spMk id="3" creationId="{F1C2C334-0B7A-5F1F-4079-1D3ED13B14A4}"/>
          </ac:spMkLst>
        </pc:spChg>
      </pc:sldChg>
      <pc:sldChg chg="addSp delSp modSp add mod delAnim modAnim">
        <pc:chgData name="Carlos Fernandez" userId="ca1489852822ee85" providerId="LiveId" clId="{5221C3CA-A78B-456B-B88C-7B0F38D351AA}" dt="2024-10-21T16:17:07.662" v="2136"/>
        <pc:sldMkLst>
          <pc:docMk/>
          <pc:sldMk cId="3268047643" sldId="977"/>
        </pc:sldMkLst>
        <pc:spChg chg="add mod">
          <ac:chgData name="Carlos Fernandez" userId="ca1489852822ee85" providerId="LiveId" clId="{5221C3CA-A78B-456B-B88C-7B0F38D351AA}" dt="2024-10-21T16:17:02.491" v="2135" actId="14100"/>
          <ac:spMkLst>
            <pc:docMk/>
            <pc:sldMk cId="3268047643" sldId="977"/>
            <ac:spMk id="3" creationId="{F649B50F-2F26-32D4-CAEC-C3D61F1D1665}"/>
          </ac:spMkLst>
        </pc:spChg>
        <pc:spChg chg="del">
          <ac:chgData name="Carlos Fernandez" userId="ca1489852822ee85" providerId="LiveId" clId="{5221C3CA-A78B-456B-B88C-7B0F38D351AA}" dt="2024-10-21T15:44:40.166" v="1914" actId="478"/>
          <ac:spMkLst>
            <pc:docMk/>
            <pc:sldMk cId="3268047643" sldId="977"/>
            <ac:spMk id="4" creationId="{09F47DA4-A15A-462E-9098-3931D5069B20}"/>
          </ac:spMkLst>
        </pc:spChg>
        <pc:spChg chg="del">
          <ac:chgData name="Carlos Fernandez" userId="ca1489852822ee85" providerId="LiveId" clId="{5221C3CA-A78B-456B-B88C-7B0F38D351AA}" dt="2024-10-21T15:44:41.705" v="1915" actId="478"/>
          <ac:spMkLst>
            <pc:docMk/>
            <pc:sldMk cId="3268047643" sldId="977"/>
            <ac:spMk id="5" creationId="{6284F15A-ABE1-4102-ADE8-2C5245E3F4F8}"/>
          </ac:spMkLst>
        </pc:spChg>
        <pc:picChg chg="add del mod">
          <ac:chgData name="Carlos Fernandez" userId="ca1489852822ee85" providerId="LiveId" clId="{5221C3CA-A78B-456B-B88C-7B0F38D351AA}" dt="2024-10-21T16:16:33.500" v="2131" actId="478"/>
          <ac:picMkLst>
            <pc:docMk/>
            <pc:sldMk cId="3268047643" sldId="977"/>
            <ac:picMk id="2" creationId="{D27BDBB3-EF8E-9228-8C14-6C15691609F4}"/>
          </ac:picMkLst>
        </pc:picChg>
        <pc:picChg chg="add del mod">
          <ac:chgData name="Carlos Fernandez" userId="ca1489852822ee85" providerId="LiveId" clId="{5221C3CA-A78B-456B-B88C-7B0F38D351AA}" dt="2024-10-21T16:16:35.042" v="2132" actId="478"/>
          <ac:picMkLst>
            <pc:docMk/>
            <pc:sldMk cId="3268047643" sldId="977"/>
            <ac:picMk id="5122" creationId="{9477A69B-30C6-EEE0-473C-38E1EF9BB5B7}"/>
          </ac:picMkLst>
        </pc:picChg>
      </pc:sldChg>
      <pc:sldChg chg="addSp delSp modSp new mod setBg modAnim">
        <pc:chgData name="Carlos Fernandez" userId="ca1489852822ee85" providerId="LiveId" clId="{5221C3CA-A78B-456B-B88C-7B0F38D351AA}" dt="2024-10-21T16:46:44.815" v="2450" actId="20577"/>
        <pc:sldMkLst>
          <pc:docMk/>
          <pc:sldMk cId="859196274" sldId="978"/>
        </pc:sldMkLst>
        <pc:spChg chg="del">
          <ac:chgData name="Carlos Fernandez" userId="ca1489852822ee85" providerId="LiveId" clId="{5221C3CA-A78B-456B-B88C-7B0F38D351AA}" dt="2024-10-21T15:50:28.767" v="1935" actId="478"/>
          <ac:spMkLst>
            <pc:docMk/>
            <pc:sldMk cId="859196274" sldId="978"/>
            <ac:spMk id="2" creationId="{D96FE038-84DA-DE9D-932E-25F13907E1EF}"/>
          </ac:spMkLst>
        </pc:spChg>
        <pc:spChg chg="del">
          <ac:chgData name="Carlos Fernandez" userId="ca1489852822ee85" providerId="LiveId" clId="{5221C3CA-A78B-456B-B88C-7B0F38D351AA}" dt="2024-10-21T15:50:27.289" v="1934" actId="478"/>
          <ac:spMkLst>
            <pc:docMk/>
            <pc:sldMk cId="859196274" sldId="978"/>
            <ac:spMk id="3" creationId="{9564E902-7B2A-73CE-14B5-FCD72E7F226F}"/>
          </ac:spMkLst>
        </pc:spChg>
        <pc:spChg chg="add mod">
          <ac:chgData name="Carlos Fernandez" userId="ca1489852822ee85" providerId="LiveId" clId="{5221C3CA-A78B-456B-B88C-7B0F38D351AA}" dt="2024-10-21T16:46:44.815" v="2450" actId="20577"/>
          <ac:spMkLst>
            <pc:docMk/>
            <pc:sldMk cId="859196274" sldId="978"/>
            <ac:spMk id="4" creationId="{86F4DF3B-636B-B34D-96EA-CE3D29C9F837}"/>
          </ac:spMkLst>
        </pc:spChg>
        <pc:picChg chg="add del mod">
          <ac:chgData name="Carlos Fernandez" userId="ca1489852822ee85" providerId="LiveId" clId="{5221C3CA-A78B-456B-B88C-7B0F38D351AA}" dt="2024-10-21T15:53:47.868" v="1943" actId="478"/>
          <ac:picMkLst>
            <pc:docMk/>
            <pc:sldMk cId="859196274" sldId="978"/>
            <ac:picMk id="6146" creationId="{0FAAEDBB-B62C-1529-41B8-D89409630626}"/>
          </ac:picMkLst>
        </pc:picChg>
        <pc:picChg chg="add">
          <ac:chgData name="Carlos Fernandez" userId="ca1489852822ee85" providerId="LiveId" clId="{5221C3CA-A78B-456B-B88C-7B0F38D351AA}" dt="2024-10-21T15:53:48.475" v="1944"/>
          <ac:picMkLst>
            <pc:docMk/>
            <pc:sldMk cId="859196274" sldId="978"/>
            <ac:picMk id="6148" creationId="{5C209D06-5545-B364-A9E6-B2BB3AE1E8F8}"/>
          </ac:picMkLst>
        </pc:picChg>
      </pc:sldChg>
      <pc:sldChg chg="addSp delSp modSp new mod modAnim">
        <pc:chgData name="Carlos Fernandez" userId="ca1489852822ee85" providerId="LiveId" clId="{5221C3CA-A78B-456B-B88C-7B0F38D351AA}" dt="2024-10-21T16:26:37.711" v="2167" actId="115"/>
        <pc:sldMkLst>
          <pc:docMk/>
          <pc:sldMk cId="2922980671" sldId="979"/>
        </pc:sldMkLst>
        <pc:spChg chg="del">
          <ac:chgData name="Carlos Fernandez" userId="ca1489852822ee85" providerId="LiveId" clId="{5221C3CA-A78B-456B-B88C-7B0F38D351AA}" dt="2024-10-21T16:07:25.536" v="1999" actId="478"/>
          <ac:spMkLst>
            <pc:docMk/>
            <pc:sldMk cId="2922980671" sldId="979"/>
            <ac:spMk id="2" creationId="{0416AFD1-B9E0-DA43-E83D-5F8FA52EA236}"/>
          </ac:spMkLst>
        </pc:spChg>
        <pc:spChg chg="add mod">
          <ac:chgData name="Carlos Fernandez" userId="ca1489852822ee85" providerId="LiveId" clId="{5221C3CA-A78B-456B-B88C-7B0F38D351AA}" dt="2024-10-21T16:08:10.238" v="2009" actId="14100"/>
          <ac:spMkLst>
            <pc:docMk/>
            <pc:sldMk cId="2922980671" sldId="979"/>
            <ac:spMk id="5" creationId="{81D800A2-BA14-E29D-C64D-44C6FA071B63}"/>
          </ac:spMkLst>
        </pc:spChg>
        <pc:spChg chg="add mod">
          <ac:chgData name="Carlos Fernandez" userId="ca1489852822ee85" providerId="LiveId" clId="{5221C3CA-A78B-456B-B88C-7B0F38D351AA}" dt="2024-10-21T16:26:37.711" v="2167" actId="115"/>
          <ac:spMkLst>
            <pc:docMk/>
            <pc:sldMk cId="2922980671" sldId="979"/>
            <ac:spMk id="6" creationId="{EC61644C-04C4-ADEF-0213-0F72C22555F4}"/>
          </ac:spMkLst>
        </pc:spChg>
        <pc:picChg chg="add mod">
          <ac:chgData name="Carlos Fernandez" userId="ca1489852822ee85" providerId="LiveId" clId="{5221C3CA-A78B-456B-B88C-7B0F38D351AA}" dt="2024-10-21T16:07:40.814" v="2004" actId="1076"/>
          <ac:picMkLst>
            <pc:docMk/>
            <pc:sldMk cId="2922980671" sldId="979"/>
            <ac:picMk id="4" creationId="{34B48FF0-8A31-809A-9E98-B9B6E80BBEBF}"/>
          </ac:picMkLst>
        </pc:picChg>
      </pc:sldChg>
      <pc:sldChg chg="delSp modSp new mod">
        <pc:chgData name="Carlos Fernandez" userId="ca1489852822ee85" providerId="LiveId" clId="{5221C3CA-A78B-456B-B88C-7B0F38D351AA}" dt="2024-10-21T16:43:18.806" v="2414" actId="20577"/>
        <pc:sldMkLst>
          <pc:docMk/>
          <pc:sldMk cId="2910502368" sldId="984"/>
        </pc:sldMkLst>
        <pc:spChg chg="mod">
          <ac:chgData name="Carlos Fernandez" userId="ca1489852822ee85" providerId="LiveId" clId="{5221C3CA-A78B-456B-B88C-7B0F38D351AA}" dt="2024-10-21T16:43:18.806" v="2414" actId="20577"/>
          <ac:spMkLst>
            <pc:docMk/>
            <pc:sldMk cId="2910502368" sldId="984"/>
            <ac:spMk id="2" creationId="{486505DC-0806-0446-66A0-20EAD444E396}"/>
          </ac:spMkLst>
        </pc:spChg>
        <pc:spChg chg="del">
          <ac:chgData name="Carlos Fernandez" userId="ca1489852822ee85" providerId="LiveId" clId="{5221C3CA-A78B-456B-B88C-7B0F38D351AA}" dt="2024-10-21T16:36:22.588" v="2361" actId="478"/>
          <ac:spMkLst>
            <pc:docMk/>
            <pc:sldMk cId="2910502368" sldId="984"/>
            <ac:spMk id="3" creationId="{BD8292F3-6DC6-8CD3-7535-9A8C0C750F59}"/>
          </ac:spMkLst>
        </pc:spChg>
      </pc:sldChg>
    </pc:docChg>
  </pc:docChgLst>
  <pc:docChgLst>
    <pc:chgData userId="ca1489852822ee85" providerId="LiveId" clId="{34BEF8F0-ED9F-4915-A51E-00B0143A757F}"/>
    <pc:docChg chg="undo custSel addSld delSld modSld sldOrd">
      <pc:chgData name="" userId="ca1489852822ee85" providerId="LiveId" clId="{34BEF8F0-ED9F-4915-A51E-00B0143A757F}" dt="2024-10-23T04:00:44.620" v="2260" actId="20577"/>
      <pc:docMkLst>
        <pc:docMk/>
      </pc:docMkLst>
      <pc:sldChg chg="modSp">
        <pc:chgData name="" userId="ca1489852822ee85" providerId="LiveId" clId="{34BEF8F0-ED9F-4915-A51E-00B0143A757F}" dt="2024-10-21T11:20:35.999" v="1397" actId="20577"/>
        <pc:sldMkLst>
          <pc:docMk/>
          <pc:sldMk cId="2440931049" sldId="314"/>
        </pc:sldMkLst>
        <pc:spChg chg="mod">
          <ac:chgData name="" userId="ca1489852822ee85" providerId="LiveId" clId="{34BEF8F0-ED9F-4915-A51E-00B0143A757F}" dt="2024-10-21T11:20:35.999" v="1397" actId="20577"/>
          <ac:spMkLst>
            <pc:docMk/>
            <pc:sldMk cId="2440931049" sldId="314"/>
            <ac:spMk id="7" creationId="{540F6728-39D5-41DC-AE2F-D064AC3F3139}"/>
          </ac:spMkLst>
        </pc:spChg>
      </pc:sldChg>
      <pc:sldChg chg="modSp">
        <pc:chgData name="" userId="ca1489852822ee85" providerId="LiveId" clId="{34BEF8F0-ED9F-4915-A51E-00B0143A757F}" dt="2024-10-21T09:15:03.116" v="9" actId="20577"/>
        <pc:sldMkLst>
          <pc:docMk/>
          <pc:sldMk cId="1457652711" sldId="357"/>
        </pc:sldMkLst>
        <pc:spChg chg="mod">
          <ac:chgData name="" userId="ca1489852822ee85" providerId="LiveId" clId="{34BEF8F0-ED9F-4915-A51E-00B0143A757F}" dt="2024-10-21T09:15:03.116" v="9" actId="20577"/>
          <ac:spMkLst>
            <pc:docMk/>
            <pc:sldMk cId="1457652711" sldId="357"/>
            <ac:spMk id="2" creationId="{DE14CA8D-68A8-41E8-AED4-163CF96ADC89}"/>
          </ac:spMkLst>
        </pc:spChg>
      </pc:sldChg>
      <pc:sldChg chg="modSp">
        <pc:chgData name="" userId="ca1489852822ee85" providerId="LiveId" clId="{34BEF8F0-ED9F-4915-A51E-00B0143A757F}" dt="2024-10-23T03:42:33.405" v="2173" actId="404"/>
        <pc:sldMkLst>
          <pc:docMk/>
          <pc:sldMk cId="726945705" sldId="398"/>
        </pc:sldMkLst>
        <pc:spChg chg="mod">
          <ac:chgData name="" userId="ca1489852822ee85" providerId="LiveId" clId="{34BEF8F0-ED9F-4915-A51E-00B0143A757F}" dt="2024-10-23T03:42:33.405" v="2173" actId="404"/>
          <ac:spMkLst>
            <pc:docMk/>
            <pc:sldMk cId="726945705" sldId="398"/>
            <ac:spMk id="2" creationId="{54B23383-C866-468B-B429-7EB37BA6B447}"/>
          </ac:spMkLst>
        </pc:spChg>
      </pc:sldChg>
      <pc:sldChg chg="modSp">
        <pc:chgData name="" userId="ca1489852822ee85" providerId="LiveId" clId="{34BEF8F0-ED9F-4915-A51E-00B0143A757F}" dt="2024-10-21T09:16:52.915" v="85" actId="20577"/>
        <pc:sldMkLst>
          <pc:docMk/>
          <pc:sldMk cId="4205481833" sldId="400"/>
        </pc:sldMkLst>
        <pc:spChg chg="mod">
          <ac:chgData name="" userId="ca1489852822ee85" providerId="LiveId" clId="{34BEF8F0-ED9F-4915-A51E-00B0143A757F}" dt="2024-10-21T09:16:52.915" v="85" actId="20577"/>
          <ac:spMkLst>
            <pc:docMk/>
            <pc:sldMk cId="4205481833" sldId="400"/>
            <ac:spMk id="9" creationId="{18E704BD-5F43-46AC-980D-E9D37BBFA1EF}"/>
          </ac:spMkLst>
        </pc:spChg>
      </pc:sldChg>
      <pc:sldChg chg="modSp">
        <pc:chgData name="" userId="ca1489852822ee85" providerId="LiveId" clId="{34BEF8F0-ED9F-4915-A51E-00B0143A757F}" dt="2024-10-21T10:45:49.592" v="878" actId="20577"/>
        <pc:sldMkLst>
          <pc:docMk/>
          <pc:sldMk cId="620975609" sldId="407"/>
        </pc:sldMkLst>
        <pc:spChg chg="mod">
          <ac:chgData name="" userId="ca1489852822ee85" providerId="LiveId" clId="{34BEF8F0-ED9F-4915-A51E-00B0143A757F}" dt="2024-10-21T10:45:49.592" v="878" actId="20577"/>
          <ac:spMkLst>
            <pc:docMk/>
            <pc:sldMk cId="620975609" sldId="407"/>
            <ac:spMk id="42" creationId="{FD72795E-A264-821D-6A46-6D043B78D32E}"/>
          </ac:spMkLst>
        </pc:spChg>
      </pc:sldChg>
      <pc:sldChg chg="modSp">
        <pc:chgData name="" userId="ca1489852822ee85" providerId="LiveId" clId="{34BEF8F0-ED9F-4915-A51E-00B0143A757F}" dt="2024-10-21T10:45:43.600" v="872" actId="20577"/>
        <pc:sldMkLst>
          <pc:docMk/>
          <pc:sldMk cId="1351896710" sldId="408"/>
        </pc:sldMkLst>
        <pc:spChg chg="mod">
          <ac:chgData name="" userId="ca1489852822ee85" providerId="LiveId" clId="{34BEF8F0-ED9F-4915-A51E-00B0143A757F}" dt="2024-10-21T10:45:43.600" v="872" actId="20577"/>
          <ac:spMkLst>
            <pc:docMk/>
            <pc:sldMk cId="1351896710" sldId="408"/>
            <ac:spMk id="49" creationId="{2E63D5C5-075F-6698-E91A-2674B061BD93}"/>
          </ac:spMkLst>
        </pc:spChg>
      </pc:sldChg>
      <pc:sldChg chg="addSp delSp modSp add">
        <pc:chgData name="" userId="ca1489852822ee85" providerId="LiveId" clId="{34BEF8F0-ED9F-4915-A51E-00B0143A757F}" dt="2024-10-21T10:54:21.926" v="975" actId="1076"/>
        <pc:sldMkLst>
          <pc:docMk/>
          <pc:sldMk cId="2026358003" sldId="410"/>
        </pc:sldMkLst>
        <pc:spChg chg="mod">
          <ac:chgData name="" userId="ca1489852822ee85" providerId="LiveId" clId="{34BEF8F0-ED9F-4915-A51E-00B0143A757F}" dt="2024-10-21T09:23:10.800" v="156" actId="20577"/>
          <ac:spMkLst>
            <pc:docMk/>
            <pc:sldMk cId="2026358003" sldId="410"/>
            <ac:spMk id="5" creationId="{7F011D4C-3C51-48AE-84C5-272841A10E82}"/>
          </ac:spMkLst>
        </pc:spChg>
        <pc:picChg chg="add mod">
          <ac:chgData name="" userId="ca1489852822ee85" providerId="LiveId" clId="{34BEF8F0-ED9F-4915-A51E-00B0143A757F}" dt="2024-10-21T09:24:55.150" v="164" actId="1076"/>
          <ac:picMkLst>
            <pc:docMk/>
            <pc:sldMk cId="2026358003" sldId="410"/>
            <ac:picMk id="1026" creationId="{8FE3F6C1-B3C2-400E-BF04-6EA42CF87A02}"/>
          </ac:picMkLst>
        </pc:picChg>
        <pc:picChg chg="add mod modCrop">
          <ac:chgData name="" userId="ca1489852822ee85" providerId="LiveId" clId="{34BEF8F0-ED9F-4915-A51E-00B0143A757F}" dt="2024-10-21T09:26:21.023" v="171" actId="1076"/>
          <ac:picMkLst>
            <pc:docMk/>
            <pc:sldMk cId="2026358003" sldId="410"/>
            <ac:picMk id="1028" creationId="{D2984907-C1E4-486E-9DD8-339B2D230EA6}"/>
          </ac:picMkLst>
        </pc:picChg>
        <pc:picChg chg="add mod">
          <ac:chgData name="" userId="ca1489852822ee85" providerId="LiveId" clId="{34BEF8F0-ED9F-4915-A51E-00B0143A757F}" dt="2024-10-21T09:40:12.741" v="179" actId="1076"/>
          <ac:picMkLst>
            <pc:docMk/>
            <pc:sldMk cId="2026358003" sldId="410"/>
            <ac:picMk id="1030" creationId="{ADF61A03-281E-49DF-ACB0-70F7B88A0E59}"/>
          </ac:picMkLst>
        </pc:picChg>
        <pc:picChg chg="add del mod">
          <ac:chgData name="" userId="ca1489852822ee85" providerId="LiveId" clId="{34BEF8F0-ED9F-4915-A51E-00B0143A757F}" dt="2024-10-21T10:52:47.222" v="963" actId="478"/>
          <ac:picMkLst>
            <pc:docMk/>
            <pc:sldMk cId="2026358003" sldId="410"/>
            <ac:picMk id="1032" creationId="{AABABDF4-8FAD-4628-8763-185EF672A4CF}"/>
          </ac:picMkLst>
        </pc:picChg>
        <pc:picChg chg="add del mod">
          <ac:chgData name="" userId="ca1489852822ee85" providerId="LiveId" clId="{34BEF8F0-ED9F-4915-A51E-00B0143A757F}" dt="2024-10-21T10:54:10.167" v="970" actId="478"/>
          <ac:picMkLst>
            <pc:docMk/>
            <pc:sldMk cId="2026358003" sldId="410"/>
            <ac:picMk id="1034" creationId="{57E9A16D-AEAB-432B-A916-BDD988B20EA9}"/>
          </ac:picMkLst>
        </pc:picChg>
        <pc:picChg chg="add mod">
          <ac:chgData name="" userId="ca1489852822ee85" providerId="LiveId" clId="{34BEF8F0-ED9F-4915-A51E-00B0143A757F}" dt="2024-10-21T10:54:21.926" v="975" actId="1076"/>
          <ac:picMkLst>
            <pc:docMk/>
            <pc:sldMk cId="2026358003" sldId="410"/>
            <ac:picMk id="1036" creationId="{09ECCD72-CF15-452D-99D2-69A0AF4844C8}"/>
          </ac:picMkLst>
        </pc:picChg>
        <pc:picChg chg="mod">
          <ac:chgData name="" userId="ca1489852822ee85" providerId="LiveId" clId="{34BEF8F0-ED9F-4915-A51E-00B0143A757F}" dt="2024-10-21T09:24:51.126" v="163" actId="1076"/>
          <ac:picMkLst>
            <pc:docMk/>
            <pc:sldMk cId="2026358003" sldId="410"/>
            <ac:picMk id="4102" creationId="{9B7A17A4-B953-4BF7-A219-9153D4CA54BF}"/>
          </ac:picMkLst>
        </pc:picChg>
        <pc:picChg chg="mod">
          <ac:chgData name="" userId="ca1489852822ee85" providerId="LiveId" clId="{34BEF8F0-ED9F-4915-A51E-00B0143A757F}" dt="2024-10-21T09:25:00.342" v="166" actId="1076"/>
          <ac:picMkLst>
            <pc:docMk/>
            <pc:sldMk cId="2026358003" sldId="410"/>
            <ac:picMk id="4106" creationId="{CE2A1AAC-9006-4B71-AD52-FADD671BBEC9}"/>
          </ac:picMkLst>
        </pc:picChg>
      </pc:sldChg>
      <pc:sldChg chg="modSp">
        <pc:chgData name="" userId="ca1489852822ee85" providerId="LiveId" clId="{34BEF8F0-ED9F-4915-A51E-00B0143A757F}" dt="2024-10-21T10:40:57.243" v="814" actId="20577"/>
        <pc:sldMkLst>
          <pc:docMk/>
          <pc:sldMk cId="1716841704" sldId="652"/>
        </pc:sldMkLst>
        <pc:spChg chg="mod">
          <ac:chgData name="" userId="ca1489852822ee85" providerId="LiveId" clId="{34BEF8F0-ED9F-4915-A51E-00B0143A757F}" dt="2024-10-21T10:40:57.243" v="814" actId="20577"/>
          <ac:spMkLst>
            <pc:docMk/>
            <pc:sldMk cId="1716841704" sldId="652"/>
            <ac:spMk id="18" creationId="{4AA3B446-73A1-2109-5E6B-7FA2AFF092B7}"/>
          </ac:spMkLst>
        </pc:spChg>
      </pc:sldChg>
      <pc:sldChg chg="modSp">
        <pc:chgData name="" userId="ca1489852822ee85" providerId="LiveId" clId="{34BEF8F0-ED9F-4915-A51E-00B0143A757F}" dt="2024-10-21T10:43:12.632" v="839" actId="732"/>
        <pc:sldMkLst>
          <pc:docMk/>
          <pc:sldMk cId="1115602266" sldId="741"/>
        </pc:sldMkLst>
        <pc:picChg chg="mod modCrop">
          <ac:chgData name="" userId="ca1489852822ee85" providerId="LiveId" clId="{34BEF8F0-ED9F-4915-A51E-00B0143A757F}" dt="2024-10-21T10:43:12.632" v="839" actId="732"/>
          <ac:picMkLst>
            <pc:docMk/>
            <pc:sldMk cId="1115602266" sldId="741"/>
            <ac:picMk id="3" creationId="{1BC10D4A-F8DC-41BC-B53E-13B644F75225}"/>
          </ac:picMkLst>
        </pc:picChg>
      </pc:sldChg>
      <pc:sldChg chg="modSp">
        <pc:chgData name="" userId="ca1489852822ee85" providerId="LiveId" clId="{34BEF8F0-ED9F-4915-A51E-00B0143A757F}" dt="2024-10-21T10:44:06.314" v="860" actId="20577"/>
        <pc:sldMkLst>
          <pc:docMk/>
          <pc:sldMk cId="1731338619" sldId="742"/>
        </pc:sldMkLst>
        <pc:spChg chg="mod">
          <ac:chgData name="" userId="ca1489852822ee85" providerId="LiveId" clId="{34BEF8F0-ED9F-4915-A51E-00B0143A757F}" dt="2024-10-21T10:44:06.314" v="860" actId="20577"/>
          <ac:spMkLst>
            <pc:docMk/>
            <pc:sldMk cId="1731338619" sldId="742"/>
            <ac:spMk id="5" creationId="{A53AE7F8-8969-D54D-7648-6B3CE17E51AD}"/>
          </ac:spMkLst>
        </pc:spChg>
      </pc:sldChg>
      <pc:sldChg chg="modSp">
        <pc:chgData name="" userId="ca1489852822ee85" providerId="LiveId" clId="{34BEF8F0-ED9F-4915-A51E-00B0143A757F}" dt="2024-10-21T11:24:08.758" v="1401" actId="20577"/>
        <pc:sldMkLst>
          <pc:docMk/>
          <pc:sldMk cId="621579199" sldId="757"/>
        </pc:sldMkLst>
        <pc:spChg chg="mod">
          <ac:chgData name="" userId="ca1489852822ee85" providerId="LiveId" clId="{34BEF8F0-ED9F-4915-A51E-00B0143A757F}" dt="2024-10-21T11:24:08.758" v="1401" actId="20577"/>
          <ac:spMkLst>
            <pc:docMk/>
            <pc:sldMk cId="621579199" sldId="757"/>
            <ac:spMk id="41" creationId="{9BE8A656-6BD2-FE4C-8EEE-43D5BD9CABE2}"/>
          </ac:spMkLst>
        </pc:spChg>
      </pc:sldChg>
      <pc:sldChg chg="modSp">
        <pc:chgData name="" userId="ca1489852822ee85" providerId="LiveId" clId="{34BEF8F0-ED9F-4915-A51E-00B0143A757F}" dt="2024-10-21T11:54:39.698" v="1668" actId="1076"/>
        <pc:sldMkLst>
          <pc:docMk/>
          <pc:sldMk cId="3866102904" sldId="779"/>
        </pc:sldMkLst>
        <pc:spChg chg="mod">
          <ac:chgData name="" userId="ca1489852822ee85" providerId="LiveId" clId="{34BEF8F0-ED9F-4915-A51E-00B0143A757F}" dt="2024-10-21T11:54:36.043" v="1667" actId="122"/>
          <ac:spMkLst>
            <pc:docMk/>
            <pc:sldMk cId="3866102904" sldId="779"/>
            <ac:spMk id="6" creationId="{83995BEA-D985-D3D6-9B0D-FBA8E93F28D3}"/>
          </ac:spMkLst>
        </pc:spChg>
        <pc:spChg chg="mod">
          <ac:chgData name="" userId="ca1489852822ee85" providerId="LiveId" clId="{34BEF8F0-ED9F-4915-A51E-00B0143A757F}" dt="2024-10-21T11:54:39.698" v="1668" actId="1076"/>
          <ac:spMkLst>
            <pc:docMk/>
            <pc:sldMk cId="3866102904" sldId="779"/>
            <ac:spMk id="7" creationId="{C4039908-1584-6167-FB1E-C875AC391392}"/>
          </ac:spMkLst>
        </pc:spChg>
      </pc:sldChg>
      <pc:sldChg chg="delSp modSp ord">
        <pc:chgData name="" userId="ca1489852822ee85" providerId="LiveId" clId="{34BEF8F0-ED9F-4915-A51E-00B0143A757F}" dt="2024-10-23T03:50:48.355" v="2186" actId="1076"/>
        <pc:sldMkLst>
          <pc:docMk/>
          <pc:sldMk cId="2109318472" sldId="792"/>
        </pc:sldMkLst>
        <pc:spChg chg="mod">
          <ac:chgData name="" userId="ca1489852822ee85" providerId="LiveId" clId="{34BEF8F0-ED9F-4915-A51E-00B0143A757F}" dt="2024-10-23T03:50:48.355" v="2186" actId="1076"/>
          <ac:spMkLst>
            <pc:docMk/>
            <pc:sldMk cId="2109318472" sldId="792"/>
            <ac:spMk id="3" creationId="{35E5D752-DA31-4E51-B696-D199BD1908FE}"/>
          </ac:spMkLst>
        </pc:spChg>
        <pc:spChg chg="del">
          <ac:chgData name="" userId="ca1489852822ee85" providerId="LiveId" clId="{34BEF8F0-ED9F-4915-A51E-00B0143A757F}" dt="2024-10-23T03:50:41.667" v="2184" actId="478"/>
          <ac:spMkLst>
            <pc:docMk/>
            <pc:sldMk cId="2109318472" sldId="792"/>
            <ac:spMk id="4" creationId="{A10F4A3E-A9BE-61A7-E2F5-C74EF0AEE243}"/>
          </ac:spMkLst>
        </pc:spChg>
        <pc:spChg chg="del">
          <ac:chgData name="" userId="ca1489852822ee85" providerId="LiveId" clId="{34BEF8F0-ED9F-4915-A51E-00B0143A757F}" dt="2024-10-23T03:50:42.645" v="2185" actId="478"/>
          <ac:spMkLst>
            <pc:docMk/>
            <pc:sldMk cId="2109318472" sldId="792"/>
            <ac:spMk id="5" creationId="{D71553D5-7FA5-DAB6-A2EE-F7E1D491CCDE}"/>
          </ac:spMkLst>
        </pc:spChg>
      </pc:sldChg>
      <pc:sldChg chg="ord">
        <pc:chgData name="" userId="ca1489852822ee85" providerId="LiveId" clId="{34BEF8F0-ED9F-4915-A51E-00B0143A757F}" dt="2024-10-23T03:50:13.873" v="2182"/>
        <pc:sldMkLst>
          <pc:docMk/>
          <pc:sldMk cId="60700412" sldId="793"/>
        </pc:sldMkLst>
      </pc:sldChg>
      <pc:sldChg chg="ord">
        <pc:chgData name="" userId="ca1489852822ee85" providerId="LiveId" clId="{34BEF8F0-ED9F-4915-A51E-00B0143A757F}" dt="2024-10-23T03:50:15.304" v="2183"/>
        <pc:sldMkLst>
          <pc:docMk/>
          <pc:sldMk cId="1608291862" sldId="794"/>
        </pc:sldMkLst>
      </pc:sldChg>
      <pc:sldChg chg="modSp modNotesTx">
        <pc:chgData name="" userId="ca1489852822ee85" providerId="LiveId" clId="{34BEF8F0-ED9F-4915-A51E-00B0143A757F}" dt="2024-10-23T04:00:44.620" v="2260" actId="20577"/>
        <pc:sldMkLst>
          <pc:docMk/>
          <pc:sldMk cId="1702468063" sldId="833"/>
        </pc:sldMkLst>
        <pc:spChg chg="mod">
          <ac:chgData name="" userId="ca1489852822ee85" providerId="LiveId" clId="{34BEF8F0-ED9F-4915-A51E-00B0143A757F}" dt="2024-10-23T03:51:43.043" v="2205" actId="20577"/>
          <ac:spMkLst>
            <pc:docMk/>
            <pc:sldMk cId="1702468063" sldId="833"/>
            <ac:spMk id="5" creationId="{47F5ED52-A5CC-E99F-2EB9-28FC942E16A0}"/>
          </ac:spMkLst>
        </pc:spChg>
      </pc:sldChg>
      <pc:sldChg chg="delSp modSp add">
        <pc:chgData name="" userId="ca1489852822ee85" providerId="LiveId" clId="{34BEF8F0-ED9F-4915-A51E-00B0143A757F}" dt="2024-10-21T09:21:09.418" v="134" actId="20577"/>
        <pc:sldMkLst>
          <pc:docMk/>
          <pc:sldMk cId="1216617855" sldId="834"/>
        </pc:sldMkLst>
        <pc:spChg chg="mod">
          <ac:chgData name="" userId="ca1489852822ee85" providerId="LiveId" clId="{34BEF8F0-ED9F-4915-A51E-00B0143A757F}" dt="2024-10-21T09:21:09.418" v="134" actId="20577"/>
          <ac:spMkLst>
            <pc:docMk/>
            <pc:sldMk cId="1216617855" sldId="834"/>
            <ac:spMk id="2" creationId="{B19D4F8B-5BF5-4FC3-8226-63D60DBD64ED}"/>
          </ac:spMkLst>
        </pc:spChg>
        <pc:spChg chg="del">
          <ac:chgData name="" userId="ca1489852822ee85" providerId="LiveId" clId="{34BEF8F0-ED9F-4915-A51E-00B0143A757F}" dt="2024-10-21T09:20:51.042" v="87" actId="478"/>
          <ac:spMkLst>
            <pc:docMk/>
            <pc:sldMk cId="1216617855" sldId="834"/>
            <ac:spMk id="3" creationId="{8196C8C3-C9CD-4348-89E7-238AD3A5E4FC}"/>
          </ac:spMkLst>
        </pc:spChg>
      </pc:sldChg>
      <pc:sldChg chg="addSp delSp modSp add">
        <pc:chgData name="" userId="ca1489852822ee85" providerId="LiveId" clId="{34BEF8F0-ED9F-4915-A51E-00B0143A757F}" dt="2024-10-21T09:45:14.893" v="320" actId="1076"/>
        <pc:sldMkLst>
          <pc:docMk/>
          <pc:sldMk cId="3631347837" sldId="836"/>
        </pc:sldMkLst>
        <pc:spChg chg="add mod">
          <ac:chgData name="" userId="ca1489852822ee85" providerId="LiveId" clId="{34BEF8F0-ED9F-4915-A51E-00B0143A757F}" dt="2024-10-21T09:43:12.502" v="301" actId="13822"/>
          <ac:spMkLst>
            <pc:docMk/>
            <pc:sldMk cId="3631347837" sldId="836"/>
            <ac:spMk id="2" creationId="{D0F80F62-305F-49E9-9E30-04E2A7105993}"/>
          </ac:spMkLst>
        </pc:spChg>
        <pc:spChg chg="mod">
          <ac:chgData name="" userId="ca1489852822ee85" providerId="LiveId" clId="{34BEF8F0-ED9F-4915-A51E-00B0143A757F}" dt="2024-10-21T09:41:20.301" v="205" actId="20577"/>
          <ac:spMkLst>
            <pc:docMk/>
            <pc:sldMk cId="3631347837" sldId="836"/>
            <ac:spMk id="4" creationId="{9002C94F-5DBA-40EE-9E32-86C099AD9BD7}"/>
          </ac:spMkLst>
        </pc:spChg>
        <pc:spChg chg="del">
          <ac:chgData name="" userId="ca1489852822ee85" providerId="LiveId" clId="{34BEF8F0-ED9F-4915-A51E-00B0143A757F}" dt="2024-10-21T09:42:48.608" v="298" actId="478"/>
          <ac:spMkLst>
            <pc:docMk/>
            <pc:sldMk cId="3631347837" sldId="836"/>
            <ac:spMk id="5" creationId="{7F011D4C-3C51-48AE-84C5-272841A10E82}"/>
          </ac:spMkLst>
        </pc:spChg>
        <pc:spChg chg="mod">
          <ac:chgData name="" userId="ca1489852822ee85" providerId="LiveId" clId="{34BEF8F0-ED9F-4915-A51E-00B0143A757F}" dt="2024-10-21T09:42:09.714" v="276" actId="20577"/>
          <ac:spMkLst>
            <pc:docMk/>
            <pc:sldMk cId="3631347837" sldId="836"/>
            <ac:spMk id="21" creationId="{507AFC48-5ACA-44CA-AB62-634782D5E14E}"/>
          </ac:spMkLst>
        </pc:spChg>
        <pc:spChg chg="del">
          <ac:chgData name="" userId="ca1489852822ee85" providerId="LiveId" clId="{34BEF8F0-ED9F-4915-A51E-00B0143A757F}" dt="2024-10-21T09:42:48.608" v="298" actId="478"/>
          <ac:spMkLst>
            <pc:docMk/>
            <pc:sldMk cId="3631347837" sldId="836"/>
            <ac:spMk id="23" creationId="{5653AB20-D285-565D-840B-44EE349877BB}"/>
          </ac:spMkLst>
        </pc:spChg>
        <pc:spChg chg="del">
          <ac:chgData name="" userId="ca1489852822ee85" providerId="LiveId" clId="{34BEF8F0-ED9F-4915-A51E-00B0143A757F}" dt="2024-10-21T09:42:48.608" v="298" actId="478"/>
          <ac:spMkLst>
            <pc:docMk/>
            <pc:sldMk cId="3631347837" sldId="836"/>
            <ac:spMk id="24" creationId="{942C6868-3D60-1619-A74A-A5187318F21F}"/>
          </ac:spMkLst>
        </pc:spChg>
        <pc:spChg chg="del">
          <ac:chgData name="" userId="ca1489852822ee85" providerId="LiveId" clId="{34BEF8F0-ED9F-4915-A51E-00B0143A757F}" dt="2024-10-21T09:42:48.608" v="298" actId="478"/>
          <ac:spMkLst>
            <pc:docMk/>
            <pc:sldMk cId="3631347837" sldId="836"/>
            <ac:spMk id="25" creationId="{00FB6ABF-1BC4-C6D9-800A-BB43F2215544}"/>
          </ac:spMkLst>
        </pc:spChg>
        <pc:spChg chg="mod">
          <ac:chgData name="" userId="ca1489852822ee85" providerId="LiveId" clId="{34BEF8F0-ED9F-4915-A51E-00B0143A757F}" dt="2024-10-21T09:41:35.589" v="222" actId="20577"/>
          <ac:spMkLst>
            <pc:docMk/>
            <pc:sldMk cId="3631347837" sldId="836"/>
            <ac:spMk id="31" creationId="{C39B7254-8F47-4411-B187-5E8D85F75DAD}"/>
          </ac:spMkLst>
        </pc:spChg>
        <pc:spChg chg="del">
          <ac:chgData name="" userId="ca1489852822ee85" providerId="LiveId" clId="{34BEF8F0-ED9F-4915-A51E-00B0143A757F}" dt="2024-10-21T09:42:48.608" v="298" actId="478"/>
          <ac:spMkLst>
            <pc:docMk/>
            <pc:sldMk cId="3631347837" sldId="836"/>
            <ac:spMk id="33" creationId="{70E412DF-14B7-49D8-B486-920DB7B25E26}"/>
          </ac:spMkLst>
        </pc:spChg>
        <pc:spChg chg="mod">
          <ac:chgData name="" userId="ca1489852822ee85" providerId="LiveId" clId="{34BEF8F0-ED9F-4915-A51E-00B0143A757F}" dt="2024-10-21T09:41:08.102" v="198" actId="20577"/>
          <ac:spMkLst>
            <pc:docMk/>
            <pc:sldMk cId="3631347837" sldId="836"/>
            <ac:spMk id="34" creationId="{46BB4F53-E6B2-DE4E-E6C8-3988E6F1595C}"/>
          </ac:spMkLst>
        </pc:spChg>
        <pc:spChg chg="mod">
          <ac:chgData name="" userId="ca1489852822ee85" providerId="LiveId" clId="{34BEF8F0-ED9F-4915-A51E-00B0143A757F}" dt="2024-10-21T09:42:43.485" v="297" actId="1076"/>
          <ac:spMkLst>
            <pc:docMk/>
            <pc:sldMk cId="3631347837" sldId="836"/>
            <ac:spMk id="42" creationId="{FD72795E-A264-821D-6A46-6D043B78D32E}"/>
          </ac:spMkLst>
        </pc:spChg>
        <pc:spChg chg="mod">
          <ac:chgData name="" userId="ca1489852822ee85" providerId="LiveId" clId="{34BEF8F0-ED9F-4915-A51E-00B0143A757F}" dt="2024-10-21T09:41:17.543" v="203" actId="20577"/>
          <ac:spMkLst>
            <pc:docMk/>
            <pc:sldMk cId="3631347837" sldId="836"/>
            <ac:spMk id="43" creationId="{80BAD8D0-1552-358C-3C1D-B042DE938056}"/>
          </ac:spMkLst>
        </pc:spChg>
        <pc:spChg chg="add mod">
          <ac:chgData name="" userId="ca1489852822ee85" providerId="LiveId" clId="{34BEF8F0-ED9F-4915-A51E-00B0143A757F}" dt="2024-10-21T09:41:30.701" v="210" actId="20577"/>
          <ac:spMkLst>
            <pc:docMk/>
            <pc:sldMk cId="3631347837" sldId="836"/>
            <ac:spMk id="49" creationId="{3A0BF301-238D-46A1-B0A7-8F6071941214}"/>
          </ac:spMkLst>
        </pc:spChg>
        <pc:spChg chg="add mod">
          <ac:chgData name="" userId="ca1489852822ee85" providerId="LiveId" clId="{34BEF8F0-ED9F-4915-A51E-00B0143A757F}" dt="2024-10-21T09:43:42.160" v="311" actId="207"/>
          <ac:spMkLst>
            <pc:docMk/>
            <pc:sldMk cId="3631347837" sldId="836"/>
            <ac:spMk id="51" creationId="{DDB62B69-673A-41C0-9214-35CBCBA82415}"/>
          </ac:spMkLst>
        </pc:spChg>
        <pc:spChg chg="del">
          <ac:chgData name="" userId="ca1489852822ee85" providerId="LiveId" clId="{34BEF8F0-ED9F-4915-A51E-00B0143A757F}" dt="2024-10-21T09:42:48.608" v="298" actId="478"/>
          <ac:spMkLst>
            <pc:docMk/>
            <pc:sldMk cId="3631347837" sldId="836"/>
            <ac:spMk id="52" creationId="{D62C9AC1-9FF3-4EE6-91FF-BA1CE8E8969D}"/>
          </ac:spMkLst>
        </pc:spChg>
        <pc:spChg chg="add mod">
          <ac:chgData name="" userId="ca1489852822ee85" providerId="LiveId" clId="{34BEF8F0-ED9F-4915-A51E-00B0143A757F}" dt="2024-10-21T09:44:39.166" v="314" actId="207"/>
          <ac:spMkLst>
            <pc:docMk/>
            <pc:sldMk cId="3631347837" sldId="836"/>
            <ac:spMk id="53" creationId="{C685B287-F4C0-4D69-97B7-192CE9E20D2E}"/>
          </ac:spMkLst>
        </pc:spChg>
        <pc:spChg chg="add mod">
          <ac:chgData name="" userId="ca1489852822ee85" providerId="LiveId" clId="{34BEF8F0-ED9F-4915-A51E-00B0143A757F}" dt="2024-10-21T09:43:55.366" v="313" actId="207"/>
          <ac:spMkLst>
            <pc:docMk/>
            <pc:sldMk cId="3631347837" sldId="836"/>
            <ac:spMk id="54" creationId="{769B63C2-70FE-4483-80EB-5537584E21FC}"/>
          </ac:spMkLst>
        </pc:spChg>
        <pc:spChg chg="add mod">
          <ac:chgData name="" userId="ca1489852822ee85" providerId="LiveId" clId="{34BEF8F0-ED9F-4915-A51E-00B0143A757F}" dt="2024-10-21T09:43:33.356" v="309" actId="1076"/>
          <ac:spMkLst>
            <pc:docMk/>
            <pc:sldMk cId="3631347837" sldId="836"/>
            <ac:spMk id="55" creationId="{7069BDA2-E9F3-422E-ACD0-0C3441CC0BB7}"/>
          </ac:spMkLst>
        </pc:spChg>
        <pc:picChg chg="add mod">
          <ac:chgData name="" userId="ca1489852822ee85" providerId="LiveId" clId="{34BEF8F0-ED9F-4915-A51E-00B0143A757F}" dt="2024-10-21T09:45:14.893" v="320" actId="1076"/>
          <ac:picMkLst>
            <pc:docMk/>
            <pc:sldMk cId="3631347837" sldId="836"/>
            <ac:picMk id="2050" creationId="{64CB9C72-3F4E-4248-9314-16BC71853A9F}"/>
          </ac:picMkLst>
        </pc:picChg>
      </pc:sldChg>
      <pc:sldChg chg="addSp delSp modSp add">
        <pc:chgData name="" userId="ca1489852822ee85" providerId="LiveId" clId="{34BEF8F0-ED9F-4915-A51E-00B0143A757F}" dt="2024-10-21T10:46:59.391" v="951" actId="20577"/>
        <pc:sldMkLst>
          <pc:docMk/>
          <pc:sldMk cId="1918954089" sldId="838"/>
        </pc:sldMkLst>
        <pc:spChg chg="del">
          <ac:chgData name="" userId="ca1489852822ee85" providerId="LiveId" clId="{34BEF8F0-ED9F-4915-A51E-00B0143A757F}" dt="2024-10-21T09:47:17.975" v="393" actId="478"/>
          <ac:spMkLst>
            <pc:docMk/>
            <pc:sldMk cId="1918954089" sldId="838"/>
            <ac:spMk id="4" creationId="{9002C94F-5DBA-40EE-9E32-86C099AD9BD7}"/>
          </ac:spMkLst>
        </pc:spChg>
        <pc:spChg chg="mod">
          <ac:chgData name="" userId="ca1489852822ee85" providerId="LiveId" clId="{34BEF8F0-ED9F-4915-A51E-00B0143A757F}" dt="2024-10-21T10:46:59.391" v="951" actId="20577"/>
          <ac:spMkLst>
            <pc:docMk/>
            <pc:sldMk cId="1918954089" sldId="838"/>
            <ac:spMk id="21" creationId="{507AFC48-5ACA-44CA-AB62-634782D5E14E}"/>
          </ac:spMkLst>
        </pc:spChg>
        <pc:spChg chg="mod">
          <ac:chgData name="" userId="ca1489852822ee85" providerId="LiveId" clId="{34BEF8F0-ED9F-4915-A51E-00B0143A757F}" dt="2024-10-21T09:46:07.981" v="340" actId="20577"/>
          <ac:spMkLst>
            <pc:docMk/>
            <pc:sldMk cId="1918954089" sldId="838"/>
            <ac:spMk id="33" creationId="{70E412DF-14B7-49D8-B486-920DB7B25E26}"/>
          </ac:spMkLst>
        </pc:spChg>
        <pc:spChg chg="mod">
          <ac:chgData name="" userId="ca1489852822ee85" providerId="LiveId" clId="{34BEF8F0-ED9F-4915-A51E-00B0143A757F}" dt="2024-10-21T09:47:48.109" v="417" actId="20577"/>
          <ac:spMkLst>
            <pc:docMk/>
            <pc:sldMk cId="1918954089" sldId="838"/>
            <ac:spMk id="34" creationId="{46BB4F53-E6B2-DE4E-E6C8-3988E6F1595C}"/>
          </ac:spMkLst>
        </pc:spChg>
        <pc:spChg chg="mod">
          <ac:chgData name="" userId="ca1489852822ee85" providerId="LiveId" clId="{34BEF8F0-ED9F-4915-A51E-00B0143A757F}" dt="2024-10-21T09:48:24.812" v="434" actId="1076"/>
          <ac:spMkLst>
            <pc:docMk/>
            <pc:sldMk cId="1918954089" sldId="838"/>
            <ac:spMk id="36" creationId="{4A4D183C-60C2-D88B-6301-53CF5DD8DCE6}"/>
          </ac:spMkLst>
        </pc:spChg>
        <pc:spChg chg="mod">
          <ac:chgData name="" userId="ca1489852822ee85" providerId="LiveId" clId="{34BEF8F0-ED9F-4915-A51E-00B0143A757F}" dt="2024-10-21T10:46:18.133" v="896" actId="20577"/>
          <ac:spMkLst>
            <pc:docMk/>
            <pc:sldMk cId="1918954089" sldId="838"/>
            <ac:spMk id="42" creationId="{FD72795E-A264-821D-6A46-6D043B78D32E}"/>
          </ac:spMkLst>
        </pc:spChg>
        <pc:spChg chg="del">
          <ac:chgData name="" userId="ca1489852822ee85" providerId="LiveId" clId="{34BEF8F0-ED9F-4915-A51E-00B0143A757F}" dt="2024-10-21T09:47:25.769" v="396" actId="478"/>
          <ac:spMkLst>
            <pc:docMk/>
            <pc:sldMk cId="1918954089" sldId="838"/>
            <ac:spMk id="43" creationId="{80BAD8D0-1552-358C-3C1D-B042DE938056}"/>
          </ac:spMkLst>
        </pc:spChg>
        <pc:spChg chg="add mod">
          <ac:chgData name="" userId="ca1489852822ee85" providerId="LiveId" clId="{34BEF8F0-ED9F-4915-A51E-00B0143A757F}" dt="2024-10-21T09:47:23.581" v="395" actId="1076"/>
          <ac:spMkLst>
            <pc:docMk/>
            <pc:sldMk cId="1918954089" sldId="838"/>
            <ac:spMk id="49" creationId="{675B1A92-E506-4909-AA20-493DE253E88D}"/>
          </ac:spMkLst>
        </pc:spChg>
        <pc:spChg chg="add mod">
          <ac:chgData name="" userId="ca1489852822ee85" providerId="LiveId" clId="{34BEF8F0-ED9F-4915-A51E-00B0143A757F}" dt="2024-10-21T09:47:23.581" v="395" actId="1076"/>
          <ac:spMkLst>
            <pc:docMk/>
            <pc:sldMk cId="1918954089" sldId="838"/>
            <ac:spMk id="51" creationId="{14236EC0-11C0-4091-81A4-368EF0DBEACD}"/>
          </ac:spMkLst>
        </pc:spChg>
        <pc:spChg chg="mod">
          <ac:chgData name="" userId="ca1489852822ee85" providerId="LiveId" clId="{34BEF8F0-ED9F-4915-A51E-00B0143A757F}" dt="2024-10-21T09:46:11.327" v="345" actId="20577"/>
          <ac:spMkLst>
            <pc:docMk/>
            <pc:sldMk cId="1918954089" sldId="838"/>
            <ac:spMk id="52" creationId="{D62C9AC1-9FF3-4EE6-91FF-BA1CE8E8969D}"/>
          </ac:spMkLst>
        </pc:spChg>
        <pc:spChg chg="add mod">
          <ac:chgData name="" userId="ca1489852822ee85" providerId="LiveId" clId="{34BEF8F0-ED9F-4915-A51E-00B0143A757F}" dt="2024-10-21T09:47:23.581" v="395" actId="1076"/>
          <ac:spMkLst>
            <pc:docMk/>
            <pc:sldMk cId="1918954089" sldId="838"/>
            <ac:spMk id="53" creationId="{357146C0-CD4A-400E-B891-567A3592F5B0}"/>
          </ac:spMkLst>
        </pc:spChg>
        <pc:spChg chg="add mod">
          <ac:chgData name="" userId="ca1489852822ee85" providerId="LiveId" clId="{34BEF8F0-ED9F-4915-A51E-00B0143A757F}" dt="2024-10-21T09:47:23.581" v="395" actId="1076"/>
          <ac:spMkLst>
            <pc:docMk/>
            <pc:sldMk cId="1918954089" sldId="838"/>
            <ac:spMk id="54" creationId="{92B9E7A2-0412-4D32-A58E-B32DBEEAFF88}"/>
          </ac:spMkLst>
        </pc:spChg>
        <pc:spChg chg="add mod">
          <ac:chgData name="" userId="ca1489852822ee85" providerId="LiveId" clId="{34BEF8F0-ED9F-4915-A51E-00B0143A757F}" dt="2024-10-21T09:47:23.581" v="395" actId="1076"/>
          <ac:spMkLst>
            <pc:docMk/>
            <pc:sldMk cId="1918954089" sldId="838"/>
            <ac:spMk id="55" creationId="{2924FD25-B6A0-419C-9B7A-80B76B7672E8}"/>
          </ac:spMkLst>
        </pc:spChg>
        <pc:picChg chg="add mod">
          <ac:chgData name="" userId="ca1489852822ee85" providerId="LiveId" clId="{34BEF8F0-ED9F-4915-A51E-00B0143A757F}" dt="2024-10-21T09:47:32.717" v="398" actId="1076"/>
          <ac:picMkLst>
            <pc:docMk/>
            <pc:sldMk cId="1918954089" sldId="838"/>
            <ac:picMk id="56" creationId="{79EC38ED-78FD-4D04-AC49-BD4AD80772C1}"/>
          </ac:picMkLst>
        </pc:picChg>
      </pc:sldChg>
      <pc:sldChg chg="addSp delSp modSp add modAnim">
        <pc:chgData name="" userId="ca1489852822ee85" providerId="LiveId" clId="{34BEF8F0-ED9F-4915-A51E-00B0143A757F}" dt="2024-10-21T10:55:25.316" v="976" actId="20577"/>
        <pc:sldMkLst>
          <pc:docMk/>
          <pc:sldMk cId="3100977174" sldId="839"/>
        </pc:sldMkLst>
        <pc:spChg chg="del">
          <ac:chgData name="" userId="ca1489852822ee85" providerId="LiveId" clId="{34BEF8F0-ED9F-4915-A51E-00B0143A757F}" dt="2024-10-21T10:16:17.769" v="439" actId="478"/>
          <ac:spMkLst>
            <pc:docMk/>
            <pc:sldMk cId="3100977174" sldId="839"/>
            <ac:spMk id="2" creationId="{056081EA-1658-43D8-B072-7FE41B003D5B}"/>
          </ac:spMkLst>
        </pc:spChg>
        <pc:spChg chg="del">
          <ac:chgData name="" userId="ca1489852822ee85" providerId="LiveId" clId="{34BEF8F0-ED9F-4915-A51E-00B0143A757F}" dt="2024-10-21T10:16:19.587" v="440" actId="478"/>
          <ac:spMkLst>
            <pc:docMk/>
            <pc:sldMk cId="3100977174" sldId="839"/>
            <ac:spMk id="3" creationId="{AB1CB1DA-3E77-4659-A5AC-89F5C106FC0B}"/>
          </ac:spMkLst>
        </pc:spChg>
        <pc:spChg chg="add mod">
          <ac:chgData name="" userId="ca1489852822ee85" providerId="LiveId" clId="{34BEF8F0-ED9F-4915-A51E-00B0143A757F}" dt="2024-10-21T10:19:18.722" v="529" actId="1076"/>
          <ac:spMkLst>
            <pc:docMk/>
            <pc:sldMk cId="3100977174" sldId="839"/>
            <ac:spMk id="4" creationId="{5101E622-A787-4EB9-AD70-304A9B62AE7C}"/>
          </ac:spMkLst>
        </pc:spChg>
        <pc:spChg chg="add mod">
          <ac:chgData name="" userId="ca1489852822ee85" providerId="LiveId" clId="{34BEF8F0-ED9F-4915-A51E-00B0143A757F}" dt="2024-10-21T10:19:11.234" v="527" actId="1076"/>
          <ac:spMkLst>
            <pc:docMk/>
            <pc:sldMk cId="3100977174" sldId="839"/>
            <ac:spMk id="5" creationId="{59D3D2E6-03DA-47BD-8993-232E540F7BFA}"/>
          </ac:spMkLst>
        </pc:spChg>
        <pc:spChg chg="add mod">
          <ac:chgData name="" userId="ca1489852822ee85" providerId="LiveId" clId="{34BEF8F0-ED9F-4915-A51E-00B0143A757F}" dt="2024-10-21T10:19:27.258" v="530" actId="1076"/>
          <ac:spMkLst>
            <pc:docMk/>
            <pc:sldMk cId="3100977174" sldId="839"/>
            <ac:spMk id="8" creationId="{B2C6ECF6-1491-423C-B9B4-D328C9F8DF87}"/>
          </ac:spMkLst>
        </pc:spChg>
        <pc:spChg chg="add mod">
          <ac:chgData name="" userId="ca1489852822ee85" providerId="LiveId" clId="{34BEF8F0-ED9F-4915-A51E-00B0143A757F}" dt="2024-10-21T10:19:27.258" v="530" actId="1076"/>
          <ac:spMkLst>
            <pc:docMk/>
            <pc:sldMk cId="3100977174" sldId="839"/>
            <ac:spMk id="9" creationId="{E578E30E-4DF9-4FBC-B650-4D8CC88CB23A}"/>
          </ac:spMkLst>
        </pc:spChg>
        <pc:spChg chg="add mod">
          <ac:chgData name="" userId="ca1489852822ee85" providerId="LiveId" clId="{34BEF8F0-ED9F-4915-A51E-00B0143A757F}" dt="2024-10-21T10:21:32.892" v="559" actId="403"/>
          <ac:spMkLst>
            <pc:docMk/>
            <pc:sldMk cId="3100977174" sldId="839"/>
            <ac:spMk id="10" creationId="{F4B2640D-8DF5-4CDA-9006-CBD07B0EB1C5}"/>
          </ac:spMkLst>
        </pc:spChg>
        <pc:spChg chg="add mod">
          <ac:chgData name="" userId="ca1489852822ee85" providerId="LiveId" clId="{34BEF8F0-ED9F-4915-A51E-00B0143A757F}" dt="2024-10-21T10:21:47.497" v="571" actId="1076"/>
          <ac:spMkLst>
            <pc:docMk/>
            <pc:sldMk cId="3100977174" sldId="839"/>
            <ac:spMk id="17" creationId="{C49083FE-B3ED-440A-909A-68388671D6D3}"/>
          </ac:spMkLst>
        </pc:spChg>
        <pc:spChg chg="add mod">
          <ac:chgData name="" userId="ca1489852822ee85" providerId="LiveId" clId="{34BEF8F0-ED9F-4915-A51E-00B0143A757F}" dt="2024-10-21T10:21:53.964" v="579" actId="20577"/>
          <ac:spMkLst>
            <pc:docMk/>
            <pc:sldMk cId="3100977174" sldId="839"/>
            <ac:spMk id="18" creationId="{609A5E6B-B3DC-423F-B1A5-587BA20B6CEA}"/>
          </ac:spMkLst>
        </pc:spChg>
        <pc:spChg chg="add mod">
          <ac:chgData name="" userId="ca1489852822ee85" providerId="LiveId" clId="{34BEF8F0-ED9F-4915-A51E-00B0143A757F}" dt="2024-10-21T10:25:44.507" v="654" actId="404"/>
          <ac:spMkLst>
            <pc:docMk/>
            <pc:sldMk cId="3100977174" sldId="839"/>
            <ac:spMk id="20" creationId="{31CE30E9-01C0-4083-8928-B425472AFECE}"/>
          </ac:spMkLst>
        </pc:spChg>
        <pc:spChg chg="add mod">
          <ac:chgData name="" userId="ca1489852822ee85" providerId="LiveId" clId="{34BEF8F0-ED9F-4915-A51E-00B0143A757F}" dt="2024-10-21T10:25:54.425" v="664" actId="1076"/>
          <ac:spMkLst>
            <pc:docMk/>
            <pc:sldMk cId="3100977174" sldId="839"/>
            <ac:spMk id="27" creationId="{1DBB8710-9DC3-4A55-824B-9892B6D383BA}"/>
          </ac:spMkLst>
        </pc:spChg>
        <pc:spChg chg="add mod">
          <ac:chgData name="" userId="ca1489852822ee85" providerId="LiveId" clId="{34BEF8F0-ED9F-4915-A51E-00B0143A757F}" dt="2024-10-21T10:27:20.984" v="674" actId="14100"/>
          <ac:spMkLst>
            <pc:docMk/>
            <pc:sldMk cId="3100977174" sldId="839"/>
            <ac:spMk id="28" creationId="{A4D44E76-B530-4CA1-BAAB-794058CEC380}"/>
          </ac:spMkLst>
        </pc:spChg>
        <pc:spChg chg="add mod">
          <ac:chgData name="" userId="ca1489852822ee85" providerId="LiveId" clId="{34BEF8F0-ED9F-4915-A51E-00B0143A757F}" dt="2024-10-21T10:55:25.316" v="976" actId="20577"/>
          <ac:spMkLst>
            <pc:docMk/>
            <pc:sldMk cId="3100977174" sldId="839"/>
            <ac:spMk id="31" creationId="{3AF25A22-7ECE-4BD9-9791-FBABD6A461AA}"/>
          </ac:spMkLst>
        </pc:spChg>
        <pc:spChg chg="add mod">
          <ac:chgData name="" userId="ca1489852822ee85" providerId="LiveId" clId="{34BEF8F0-ED9F-4915-A51E-00B0143A757F}" dt="2024-10-21T10:34:26.823" v="807" actId="14100"/>
          <ac:spMkLst>
            <pc:docMk/>
            <pc:sldMk cId="3100977174" sldId="839"/>
            <ac:spMk id="36" creationId="{DFE95307-9CE9-49D3-86DE-2F071CDFC10F}"/>
          </ac:spMkLst>
        </pc:spChg>
        <pc:spChg chg="add mod">
          <ac:chgData name="" userId="ca1489852822ee85" providerId="LiveId" clId="{34BEF8F0-ED9F-4915-A51E-00B0143A757F}" dt="2024-10-21T10:34:18.400" v="806" actId="1076"/>
          <ac:spMkLst>
            <pc:docMk/>
            <pc:sldMk cId="3100977174" sldId="839"/>
            <ac:spMk id="37" creationId="{4BD02378-E2FA-421F-BBAF-0F0E1216A9A6}"/>
          </ac:spMkLst>
        </pc:spChg>
        <pc:graphicFrameChg chg="add mod modGraphic">
          <ac:chgData name="" userId="ca1489852822ee85" providerId="LiveId" clId="{34BEF8F0-ED9F-4915-A51E-00B0143A757F}" dt="2024-10-21T10:25:14.282" v="644" actId="1076"/>
          <ac:graphicFrameMkLst>
            <pc:docMk/>
            <pc:sldMk cId="3100977174" sldId="839"/>
            <ac:graphicFrameMk id="19" creationId="{99DAABFA-72B9-4AD7-8E6D-D0A072D1562F}"/>
          </ac:graphicFrameMkLst>
        </pc:graphicFrameChg>
        <pc:picChg chg="add del mod">
          <ac:chgData name="" userId="ca1489852822ee85" providerId="LiveId" clId="{34BEF8F0-ED9F-4915-A51E-00B0143A757F}" dt="2024-10-21T10:27:35.003" v="683" actId="1076"/>
          <ac:picMkLst>
            <pc:docMk/>
            <pc:sldMk cId="3100977174" sldId="839"/>
            <ac:picMk id="11" creationId="{92EAA38A-2F71-4B28-B3BF-34D6C5BD6582}"/>
          </ac:picMkLst>
        </pc:picChg>
        <pc:cxnChg chg="add mod">
          <ac:chgData name="" userId="ca1489852822ee85" providerId="LiveId" clId="{34BEF8F0-ED9F-4915-A51E-00B0143A757F}" dt="2024-10-21T10:21:10.531" v="553" actId="208"/>
          <ac:cxnSpMkLst>
            <pc:docMk/>
            <pc:sldMk cId="3100977174" sldId="839"/>
            <ac:cxnSpMk id="7" creationId="{9EC57F66-1EB7-49A0-9970-6D1E4A28DC64}"/>
          </ac:cxnSpMkLst>
        </pc:cxnChg>
        <pc:cxnChg chg="add mod">
          <ac:chgData name="" userId="ca1489852822ee85" providerId="LiveId" clId="{34BEF8F0-ED9F-4915-A51E-00B0143A757F}" dt="2024-10-21T10:21:04.081" v="552" actId="1582"/>
          <ac:cxnSpMkLst>
            <pc:docMk/>
            <pc:sldMk cId="3100977174" sldId="839"/>
            <ac:cxnSpMk id="13" creationId="{B04D2DCC-2B6A-406B-912E-A43918E3F805}"/>
          </ac:cxnSpMkLst>
        </pc:cxnChg>
        <pc:cxnChg chg="add del mod">
          <ac:chgData name="" userId="ca1489852822ee85" providerId="LiveId" clId="{34BEF8F0-ED9F-4915-A51E-00B0143A757F}" dt="2024-10-21T10:27:37.456" v="684" actId="14100"/>
          <ac:cxnSpMkLst>
            <pc:docMk/>
            <pc:sldMk cId="3100977174" sldId="839"/>
            <ac:cxnSpMk id="14" creationId="{530EEAD1-AEA2-4152-B9C7-55049986A4F4}"/>
          </ac:cxnSpMkLst>
        </pc:cxnChg>
        <pc:cxnChg chg="add del mod">
          <ac:chgData name="" userId="ca1489852822ee85" providerId="LiveId" clId="{34BEF8F0-ED9F-4915-A51E-00B0143A757F}" dt="2024-10-21T10:25:06.445" v="643" actId="478"/>
          <ac:cxnSpMkLst>
            <pc:docMk/>
            <pc:sldMk cId="3100977174" sldId="839"/>
            <ac:cxnSpMk id="21" creationId="{0D069851-6318-45FF-81DF-50C5CD5C20C0}"/>
          </ac:cxnSpMkLst>
        </pc:cxnChg>
        <pc:cxnChg chg="add mod">
          <ac:chgData name="" userId="ca1489852822ee85" providerId="LiveId" clId="{34BEF8F0-ED9F-4915-A51E-00B0143A757F}" dt="2024-10-21T10:25:31.490" v="648"/>
          <ac:cxnSpMkLst>
            <pc:docMk/>
            <pc:sldMk cId="3100977174" sldId="839"/>
            <ac:cxnSpMk id="26" creationId="{655F5E3E-F69C-4CB3-ABC9-7A68DDE85118}"/>
          </ac:cxnSpMkLst>
        </pc:cxnChg>
        <pc:cxnChg chg="add del mod">
          <ac:chgData name="" userId="ca1489852822ee85" providerId="LiveId" clId="{34BEF8F0-ED9F-4915-A51E-00B0143A757F}" dt="2024-10-21T10:31:49.211" v="768" actId="478"/>
          <ac:cxnSpMkLst>
            <pc:docMk/>
            <pc:sldMk cId="3100977174" sldId="839"/>
            <ac:cxnSpMk id="33" creationId="{6BC8C3A5-0540-407D-AC5C-AA3DF79F743B}"/>
          </ac:cxnSpMkLst>
        </pc:cxnChg>
      </pc:sldChg>
      <pc:sldChg chg="addSp delSp modSp add setBg">
        <pc:chgData name="" userId="ca1489852822ee85" providerId="LiveId" clId="{34BEF8F0-ED9F-4915-A51E-00B0143A757F}" dt="2024-10-21T10:31:26.627" v="763"/>
        <pc:sldMkLst>
          <pc:docMk/>
          <pc:sldMk cId="4181577187" sldId="840"/>
        </pc:sldMkLst>
        <pc:spChg chg="del">
          <ac:chgData name="" userId="ca1489852822ee85" providerId="LiveId" clId="{34BEF8F0-ED9F-4915-A51E-00B0143A757F}" dt="2024-10-21T10:30:16.932" v="758" actId="478"/>
          <ac:spMkLst>
            <pc:docMk/>
            <pc:sldMk cId="4181577187" sldId="840"/>
            <ac:spMk id="2" creationId="{3E9FD449-900E-4F81-9BF7-B76BAEBC600C}"/>
          </ac:spMkLst>
        </pc:spChg>
        <pc:spChg chg="del">
          <ac:chgData name="" userId="ca1489852822ee85" providerId="LiveId" clId="{34BEF8F0-ED9F-4915-A51E-00B0143A757F}" dt="2024-10-21T10:30:18.026" v="759" actId="478"/>
          <ac:spMkLst>
            <pc:docMk/>
            <pc:sldMk cId="4181577187" sldId="840"/>
            <ac:spMk id="3" creationId="{3D2ECAC7-3750-485A-8BAA-F23E9C8211ED}"/>
          </ac:spMkLst>
        </pc:spChg>
        <pc:picChg chg="add mod">
          <ac:chgData name="" userId="ca1489852822ee85" providerId="LiveId" clId="{34BEF8F0-ED9F-4915-A51E-00B0143A757F}" dt="2024-10-21T10:31:17.814" v="762" actId="14826"/>
          <ac:picMkLst>
            <pc:docMk/>
            <pc:sldMk cId="4181577187" sldId="840"/>
            <ac:picMk id="4098" creationId="{202EC378-2C3C-4803-9174-57B97571134D}"/>
          </ac:picMkLst>
        </pc:picChg>
      </pc:sldChg>
      <pc:sldChg chg="addSp delSp modSp add modTransition">
        <pc:chgData name="" userId="ca1489852822ee85" providerId="LiveId" clId="{34BEF8F0-ED9F-4915-A51E-00B0143A757F}" dt="2024-10-23T03:54:44.063" v="2206"/>
        <pc:sldMkLst>
          <pc:docMk/>
          <pc:sldMk cId="1564361714" sldId="841"/>
        </pc:sldMkLst>
        <pc:spChg chg="del">
          <ac:chgData name="" userId="ca1489852822ee85" providerId="LiveId" clId="{34BEF8F0-ED9F-4915-A51E-00B0143A757F}" dt="2024-10-21T10:40:28.624" v="810" actId="478"/>
          <ac:spMkLst>
            <pc:docMk/>
            <pc:sldMk cId="1564361714" sldId="841"/>
            <ac:spMk id="2" creationId="{045E56C8-3CD3-4B6E-9F3B-21C818B22D2C}"/>
          </ac:spMkLst>
        </pc:spChg>
        <pc:spChg chg="del">
          <ac:chgData name="" userId="ca1489852822ee85" providerId="LiveId" clId="{34BEF8F0-ED9F-4915-A51E-00B0143A757F}" dt="2024-10-21T10:40:30.910" v="811" actId="478"/>
          <ac:spMkLst>
            <pc:docMk/>
            <pc:sldMk cId="1564361714" sldId="841"/>
            <ac:spMk id="3" creationId="{5B62135C-7FA3-4C21-BEA9-F4E2713C2F99}"/>
          </ac:spMkLst>
        </pc:spChg>
        <pc:picChg chg="add mod">
          <ac:chgData name="" userId="ca1489852822ee85" providerId="LiveId" clId="{34BEF8F0-ED9F-4915-A51E-00B0143A757F}" dt="2024-10-21T10:40:43.527" v="813" actId="1076"/>
          <ac:picMkLst>
            <pc:docMk/>
            <pc:sldMk cId="1564361714" sldId="841"/>
            <ac:picMk id="7170" creationId="{0DC3E0AF-7A8A-42F8-B650-DF85F79938C3}"/>
          </ac:picMkLst>
        </pc:picChg>
      </pc:sldChg>
      <pc:sldChg chg="addSp delSp modSp add modAnim">
        <pc:chgData name="" userId="ca1489852822ee85" providerId="LiveId" clId="{34BEF8F0-ED9F-4915-A51E-00B0143A757F}" dt="2024-10-23T03:44:55.002" v="2179"/>
        <pc:sldMkLst>
          <pc:docMk/>
          <pc:sldMk cId="310108163" sldId="842"/>
        </pc:sldMkLst>
        <pc:spChg chg="del">
          <ac:chgData name="" userId="ca1489852822ee85" providerId="LiveId" clId="{34BEF8F0-ED9F-4915-A51E-00B0143A757F}" dt="2024-10-21T10:50:22.626" v="953" actId="478"/>
          <ac:spMkLst>
            <pc:docMk/>
            <pc:sldMk cId="310108163" sldId="842"/>
            <ac:spMk id="2" creationId="{DBB1FE24-B5F8-4D2F-A3F5-127F8BFF40D3}"/>
          </ac:spMkLst>
        </pc:spChg>
        <pc:spChg chg="del">
          <ac:chgData name="" userId="ca1489852822ee85" providerId="LiveId" clId="{34BEF8F0-ED9F-4915-A51E-00B0143A757F}" dt="2024-10-21T10:50:23.568" v="954" actId="478"/>
          <ac:spMkLst>
            <pc:docMk/>
            <pc:sldMk cId="310108163" sldId="842"/>
            <ac:spMk id="3" creationId="{B59E722A-2965-4B07-AD1F-14AF009D74F8}"/>
          </ac:spMkLst>
        </pc:spChg>
        <pc:spChg chg="add mod">
          <ac:chgData name="" userId="ca1489852822ee85" providerId="LiveId" clId="{34BEF8F0-ED9F-4915-A51E-00B0143A757F}" dt="2024-10-21T11:18:53.436" v="1365" actId="1076"/>
          <ac:spMkLst>
            <pc:docMk/>
            <pc:sldMk cId="310108163" sldId="842"/>
            <ac:spMk id="4" creationId="{09F47DA4-A15A-462E-9098-3931D5069B20}"/>
          </ac:spMkLst>
        </pc:spChg>
        <pc:spChg chg="add mod">
          <ac:chgData name="" userId="ca1489852822ee85" providerId="LiveId" clId="{34BEF8F0-ED9F-4915-A51E-00B0143A757F}" dt="2024-10-21T11:19:23.880" v="1395" actId="790"/>
          <ac:spMkLst>
            <pc:docMk/>
            <pc:sldMk cId="310108163" sldId="842"/>
            <ac:spMk id="5" creationId="{6284F15A-ABE1-4102-ADE8-2C5245E3F4F8}"/>
          </ac:spMkLst>
        </pc:spChg>
        <pc:spChg chg="add mod">
          <ac:chgData name="" userId="ca1489852822ee85" providerId="LiveId" clId="{34BEF8F0-ED9F-4915-A51E-00B0143A757F}" dt="2024-10-23T03:44:20.950" v="2175" actId="1076"/>
          <ac:spMkLst>
            <pc:docMk/>
            <pc:sldMk cId="310108163" sldId="842"/>
            <ac:spMk id="6" creationId="{B798A7BB-E88F-4390-9914-17C46E817B52}"/>
          </ac:spMkLst>
        </pc:spChg>
        <pc:picChg chg="add mod">
          <ac:chgData name="" userId="ca1489852822ee85" providerId="LiveId" clId="{34BEF8F0-ED9F-4915-A51E-00B0143A757F}" dt="2024-10-21T10:55:47.935" v="978" actId="1076"/>
          <ac:picMkLst>
            <pc:docMk/>
            <pc:sldMk cId="310108163" sldId="842"/>
            <ac:picMk id="8194" creationId="{CF83488D-8A47-401F-B2FC-65165A9AD37E}"/>
          </ac:picMkLst>
        </pc:picChg>
      </pc:sldChg>
      <pc:sldChg chg="modTransition">
        <pc:chgData name="" userId="ca1489852822ee85" providerId="LiveId" clId="{34BEF8F0-ED9F-4915-A51E-00B0143A757F}" dt="2024-10-23T03:54:44.063" v="2206"/>
        <pc:sldMkLst>
          <pc:docMk/>
          <pc:sldMk cId="2604703531" sldId="846"/>
        </pc:sldMkLst>
      </pc:sldChg>
      <pc:sldChg chg="addSp delSp modSp add">
        <pc:chgData name="" userId="ca1489852822ee85" providerId="LiveId" clId="{34BEF8F0-ED9F-4915-A51E-00B0143A757F}" dt="2024-10-21T11:53:55.874" v="1664" actId="20577"/>
        <pc:sldMkLst>
          <pc:docMk/>
          <pc:sldMk cId="3622697339" sldId="847"/>
        </pc:sldMkLst>
        <pc:spChg chg="del">
          <ac:chgData name="" userId="ca1489852822ee85" providerId="LiveId" clId="{34BEF8F0-ED9F-4915-A51E-00B0143A757F}" dt="2024-10-21T11:37:54.654" v="1489" actId="478"/>
          <ac:spMkLst>
            <pc:docMk/>
            <pc:sldMk cId="3622697339" sldId="847"/>
            <ac:spMk id="2" creationId="{99A50F91-4B18-47F2-9FCC-802EAA084066}"/>
          </ac:spMkLst>
        </pc:spChg>
        <pc:spChg chg="add del">
          <ac:chgData name="" userId="ca1489852822ee85" providerId="LiveId" clId="{34BEF8F0-ED9F-4915-A51E-00B0143A757F}" dt="2024-10-21T11:37:57.486" v="1491" actId="478"/>
          <ac:spMkLst>
            <pc:docMk/>
            <pc:sldMk cId="3622697339" sldId="847"/>
            <ac:spMk id="3" creationId="{B7505841-5B2C-4D50-A57E-2DE4E683BA00}"/>
          </ac:spMkLst>
        </pc:spChg>
        <pc:spChg chg="add mod">
          <ac:chgData name="" userId="ca1489852822ee85" providerId="LiveId" clId="{34BEF8F0-ED9F-4915-A51E-00B0143A757F}" dt="2024-10-21T11:53:55.874" v="1664" actId="20577"/>
          <ac:spMkLst>
            <pc:docMk/>
            <pc:sldMk cId="3622697339" sldId="847"/>
            <ac:spMk id="5" creationId="{8C7C7025-E314-4A15-A550-0542A0465DE2}"/>
          </ac:spMkLst>
        </pc:spChg>
        <pc:picChg chg="add mod">
          <ac:chgData name="" userId="ca1489852822ee85" providerId="LiveId" clId="{34BEF8F0-ED9F-4915-A51E-00B0143A757F}" dt="2024-10-21T11:46:24.879" v="1589" actId="1076"/>
          <ac:picMkLst>
            <pc:docMk/>
            <pc:sldMk cId="3622697339" sldId="847"/>
            <ac:picMk id="9218" creationId="{64678EAF-7166-4CEC-9D56-7E8D9619AE38}"/>
          </ac:picMkLst>
        </pc:picChg>
      </pc:sldChg>
      <pc:sldChg chg="addSp delSp modSp add ord">
        <pc:chgData name="" userId="ca1489852822ee85" providerId="LiveId" clId="{34BEF8F0-ED9F-4915-A51E-00B0143A757F}" dt="2024-10-21T11:43:59.610" v="1586" actId="1076"/>
        <pc:sldMkLst>
          <pc:docMk/>
          <pc:sldMk cId="652647927" sldId="849"/>
        </pc:sldMkLst>
        <pc:spChg chg="add mod">
          <ac:chgData name="" userId="ca1489852822ee85" providerId="LiveId" clId="{34BEF8F0-ED9F-4915-A51E-00B0143A757F}" dt="2024-10-21T11:43:59.610" v="1586" actId="1076"/>
          <ac:spMkLst>
            <pc:docMk/>
            <pc:sldMk cId="652647927" sldId="849"/>
            <ac:spMk id="2" creationId="{80E5CFD6-D8EE-419A-B3C9-35C5D537C63B}"/>
          </ac:spMkLst>
        </pc:spChg>
        <pc:picChg chg="add mod modCrop">
          <ac:chgData name="" userId="ca1489852822ee85" providerId="LiveId" clId="{34BEF8F0-ED9F-4915-A51E-00B0143A757F}" dt="2024-10-21T11:43:05.211" v="1542" actId="14100"/>
          <ac:picMkLst>
            <pc:docMk/>
            <pc:sldMk cId="652647927" sldId="849"/>
            <ac:picMk id="3" creationId="{B8584D2A-F488-4B82-A9C7-4E558DB76F78}"/>
          </ac:picMkLst>
        </pc:picChg>
        <pc:picChg chg="del mod ord">
          <ac:chgData name="" userId="ca1489852822ee85" providerId="LiveId" clId="{34BEF8F0-ED9F-4915-A51E-00B0143A757F}" dt="2024-10-21T11:43:08.043" v="1543" actId="478"/>
          <ac:picMkLst>
            <pc:docMk/>
            <pc:sldMk cId="652647927" sldId="849"/>
            <ac:picMk id="9218" creationId="{64678EAF-7166-4CEC-9D56-7E8D9619AE38}"/>
          </ac:picMkLst>
        </pc:picChg>
      </pc:sldChg>
      <pc:sldChg chg="addSp delSp modSp add">
        <pc:chgData name="" userId="ca1489852822ee85" providerId="LiveId" clId="{34BEF8F0-ED9F-4915-A51E-00B0143A757F}" dt="2024-10-21T12:13:19.448" v="2040" actId="478"/>
        <pc:sldMkLst>
          <pc:docMk/>
          <pc:sldMk cId="500373623" sldId="850"/>
        </pc:sldMkLst>
        <pc:spChg chg="add mod">
          <ac:chgData name="" userId="ca1489852822ee85" providerId="LiveId" clId="{34BEF8F0-ED9F-4915-A51E-00B0143A757F}" dt="2024-10-21T11:47:46.010" v="1611" actId="1076"/>
          <ac:spMkLst>
            <pc:docMk/>
            <pc:sldMk cId="500373623" sldId="850"/>
            <ac:spMk id="2" creationId="{AE5D155B-637E-4B2A-9F29-A22321538E3F}"/>
          </ac:spMkLst>
        </pc:spChg>
        <pc:spChg chg="add del mod">
          <ac:chgData name="" userId="ca1489852822ee85" providerId="LiveId" clId="{34BEF8F0-ED9F-4915-A51E-00B0143A757F}" dt="2024-10-21T12:13:15.733" v="2038" actId="478"/>
          <ac:spMkLst>
            <pc:docMk/>
            <pc:sldMk cId="500373623" sldId="850"/>
            <ac:spMk id="3" creationId="{6D86147B-5975-4959-8BC0-621D25EDDFFE}"/>
          </ac:spMkLst>
        </pc:spChg>
        <pc:spChg chg="mod">
          <ac:chgData name="" userId="ca1489852822ee85" providerId="LiveId" clId="{34BEF8F0-ED9F-4915-A51E-00B0143A757F}" dt="2024-10-21T11:53:52.330" v="1663" actId="20577"/>
          <ac:spMkLst>
            <pc:docMk/>
            <pc:sldMk cId="500373623" sldId="850"/>
            <ac:spMk id="5" creationId="{8C7C7025-E314-4A15-A550-0542A0465DE2}"/>
          </ac:spMkLst>
        </pc:spChg>
        <pc:spChg chg="add mod">
          <ac:chgData name="" userId="ca1489852822ee85" providerId="LiveId" clId="{34BEF8F0-ED9F-4915-A51E-00B0143A757F}" dt="2024-10-21T11:53:49.489" v="1661" actId="20577"/>
          <ac:spMkLst>
            <pc:docMk/>
            <pc:sldMk cId="500373623" sldId="850"/>
            <ac:spMk id="6" creationId="{678FF529-D7BD-4F2E-B61A-AE134C8F1209}"/>
          </ac:spMkLst>
        </pc:spChg>
        <pc:spChg chg="add del mod">
          <ac:chgData name="" userId="ca1489852822ee85" providerId="LiveId" clId="{34BEF8F0-ED9F-4915-A51E-00B0143A757F}" dt="2024-10-21T12:13:17.656" v="2039" actId="478"/>
          <ac:spMkLst>
            <pc:docMk/>
            <pc:sldMk cId="500373623" sldId="850"/>
            <ac:spMk id="8" creationId="{827D92A6-4B3A-4664-8943-7F22226D6BE1}"/>
          </ac:spMkLst>
        </pc:spChg>
        <pc:spChg chg="add del mod topLvl">
          <ac:chgData name="" userId="ca1489852822ee85" providerId="LiveId" clId="{34BEF8F0-ED9F-4915-A51E-00B0143A757F}" dt="2024-10-21T12:13:19.448" v="2040" actId="478"/>
          <ac:spMkLst>
            <pc:docMk/>
            <pc:sldMk cId="500373623" sldId="850"/>
            <ac:spMk id="9" creationId="{31194B3D-1EE0-4713-A06D-AA848135CF3A}"/>
          </ac:spMkLst>
        </pc:spChg>
        <pc:grpChg chg="add del mod">
          <ac:chgData name="" userId="ca1489852822ee85" providerId="LiveId" clId="{34BEF8F0-ED9F-4915-A51E-00B0143A757F}" dt="2024-10-21T12:13:19.448" v="2040" actId="478"/>
          <ac:grpSpMkLst>
            <pc:docMk/>
            <pc:sldMk cId="500373623" sldId="850"/>
            <ac:grpSpMk id="4" creationId="{0FEDCFA0-BE43-4895-A01C-06DD5B42C6F6}"/>
          </ac:grpSpMkLst>
        </pc:grpChg>
        <pc:picChg chg="add mod topLvl modCrop">
          <ac:chgData name="" userId="ca1489852822ee85" providerId="LiveId" clId="{34BEF8F0-ED9F-4915-A51E-00B0143A757F}" dt="2024-10-21T12:13:19.448" v="2040" actId="478"/>
          <ac:picMkLst>
            <pc:docMk/>
            <pc:sldMk cId="500373623" sldId="850"/>
            <ac:picMk id="10242" creationId="{502F90C8-C5CE-4080-8A62-8BFF83B074DE}"/>
          </ac:picMkLst>
        </pc:picChg>
      </pc:sldChg>
      <pc:sldChg chg="addSp delSp modSp add">
        <pc:chgData name="" userId="ca1489852822ee85" providerId="LiveId" clId="{34BEF8F0-ED9F-4915-A51E-00B0143A757F}" dt="2024-10-21T12:16:13.519" v="2060" actId="20577"/>
        <pc:sldMkLst>
          <pc:docMk/>
          <pc:sldMk cId="806747926" sldId="852"/>
        </pc:sldMkLst>
        <pc:spChg chg="del">
          <ac:chgData name="" userId="ca1489852822ee85" providerId="LiveId" clId="{34BEF8F0-ED9F-4915-A51E-00B0143A757F}" dt="2024-10-21T11:52:58.797" v="1655" actId="478"/>
          <ac:spMkLst>
            <pc:docMk/>
            <pc:sldMk cId="806747926" sldId="852"/>
            <ac:spMk id="2" creationId="{33ABA41A-7309-471C-AE9A-69C221EAA28D}"/>
          </ac:spMkLst>
        </pc:spChg>
        <pc:spChg chg="add mod">
          <ac:chgData name="" userId="ca1489852822ee85" providerId="LiveId" clId="{34BEF8F0-ED9F-4915-A51E-00B0143A757F}" dt="2024-10-21T12:16:13.519" v="2060" actId="20577"/>
          <ac:spMkLst>
            <pc:docMk/>
            <pc:sldMk cId="806747926" sldId="852"/>
            <ac:spMk id="3" creationId="{52A158DB-422F-40C8-A700-F3E75D358632}"/>
          </ac:spMkLst>
        </pc:spChg>
        <pc:spChg chg="add del mod">
          <ac:chgData name="" userId="ca1489852822ee85" providerId="LiveId" clId="{34BEF8F0-ED9F-4915-A51E-00B0143A757F}" dt="2024-10-21T12:08:59.191" v="1850"/>
          <ac:spMkLst>
            <pc:docMk/>
            <pc:sldMk cId="806747926" sldId="852"/>
            <ac:spMk id="4" creationId="{D414A2A0-A7AA-4BD5-A8CD-03050DB94AE4}"/>
          </ac:spMkLst>
        </pc:spChg>
        <pc:picChg chg="add mod">
          <ac:chgData name="" userId="ca1489852822ee85" providerId="LiveId" clId="{34BEF8F0-ED9F-4915-A51E-00B0143A757F}" dt="2024-10-21T12:08:18.313" v="1846" actId="1076"/>
          <ac:picMkLst>
            <pc:docMk/>
            <pc:sldMk cId="806747926" sldId="852"/>
            <ac:picMk id="12290" creationId="{A4497717-DF09-4B50-B49A-9DE59BEA3991}"/>
          </ac:picMkLst>
        </pc:picChg>
      </pc:sldChg>
      <pc:sldChg chg="modSp add">
        <pc:chgData name="" userId="ca1489852822ee85" providerId="LiveId" clId="{34BEF8F0-ED9F-4915-A51E-00B0143A757F}" dt="2024-10-21T11:55:26.430" v="1693" actId="20577"/>
        <pc:sldMkLst>
          <pc:docMk/>
          <pc:sldMk cId="3371409047" sldId="853"/>
        </pc:sldMkLst>
        <pc:spChg chg="mod">
          <ac:chgData name="" userId="ca1489852822ee85" providerId="LiveId" clId="{34BEF8F0-ED9F-4915-A51E-00B0143A757F}" dt="2024-10-21T11:54:45.459" v="1670" actId="122"/>
          <ac:spMkLst>
            <pc:docMk/>
            <pc:sldMk cId="3371409047" sldId="853"/>
            <ac:spMk id="3" creationId="{EF9D2B01-5217-9787-7C5A-400F9B5819F9}"/>
          </ac:spMkLst>
        </pc:spChg>
        <pc:spChg chg="mod">
          <ac:chgData name="" userId="ca1489852822ee85" providerId="LiveId" clId="{34BEF8F0-ED9F-4915-A51E-00B0143A757F}" dt="2024-10-21T11:55:26.430" v="1693" actId="20577"/>
          <ac:spMkLst>
            <pc:docMk/>
            <pc:sldMk cId="3371409047" sldId="853"/>
            <ac:spMk id="7" creationId="{91F21DA3-D815-557B-7B23-0FDEA693389B}"/>
          </ac:spMkLst>
        </pc:spChg>
      </pc:sldChg>
      <pc:sldChg chg="delSp modSp add ord">
        <pc:chgData name="" userId="ca1489852822ee85" providerId="LiveId" clId="{34BEF8F0-ED9F-4915-A51E-00B0143A757F}" dt="2024-10-21T12:02:52.028" v="1795"/>
        <pc:sldMkLst>
          <pc:docMk/>
          <pc:sldMk cId="4233750433" sldId="854"/>
        </pc:sldMkLst>
        <pc:spChg chg="del">
          <ac:chgData name="" userId="ca1489852822ee85" providerId="LiveId" clId="{34BEF8F0-ED9F-4915-A51E-00B0143A757F}" dt="2024-10-21T11:59:13.316" v="1712" actId="478"/>
          <ac:spMkLst>
            <pc:docMk/>
            <pc:sldMk cId="4233750433" sldId="854"/>
            <ac:spMk id="4" creationId="{F97C6588-8D6E-1116-DCE2-B697769F9C85}"/>
          </ac:spMkLst>
        </pc:spChg>
        <pc:spChg chg="mod">
          <ac:chgData name="" userId="ca1489852822ee85" providerId="LiveId" clId="{34BEF8F0-ED9F-4915-A51E-00B0143A757F}" dt="2024-10-21T11:59:36.804" v="1736" actId="1035"/>
          <ac:spMkLst>
            <pc:docMk/>
            <pc:sldMk cId="4233750433" sldId="854"/>
            <ac:spMk id="5" creationId="{25000207-D26D-991E-E4CD-BEE4C781AF5D}"/>
          </ac:spMkLst>
        </pc:spChg>
        <pc:spChg chg="del">
          <ac:chgData name="" userId="ca1489852822ee85" providerId="LiveId" clId="{34BEF8F0-ED9F-4915-A51E-00B0143A757F}" dt="2024-10-21T12:00:15.193" v="1759" actId="478"/>
          <ac:spMkLst>
            <pc:docMk/>
            <pc:sldMk cId="4233750433" sldId="854"/>
            <ac:spMk id="10" creationId="{891AB4DF-2C73-E34F-7A68-5712BE578A60}"/>
          </ac:spMkLst>
        </pc:spChg>
        <pc:spChg chg="mod">
          <ac:chgData name="" userId="ca1489852822ee85" providerId="LiveId" clId="{34BEF8F0-ED9F-4915-A51E-00B0143A757F}" dt="2024-10-21T11:59:42.248" v="1737" actId="1076"/>
          <ac:spMkLst>
            <pc:docMk/>
            <pc:sldMk cId="4233750433" sldId="854"/>
            <ac:spMk id="15" creationId="{39A33C5D-D218-FA3C-1CF1-5824C4FF0273}"/>
          </ac:spMkLst>
        </pc:spChg>
        <pc:graphicFrameChg chg="del">
          <ac:chgData name="" userId="ca1489852822ee85" providerId="LiveId" clId="{34BEF8F0-ED9F-4915-A51E-00B0143A757F}" dt="2024-10-21T11:59:13.316" v="1712" actId="478"/>
          <ac:graphicFrameMkLst>
            <pc:docMk/>
            <pc:sldMk cId="4233750433" sldId="854"/>
            <ac:graphicFrameMk id="2" creationId="{3DF53FE5-6BD9-E19F-A1BF-706473E68530}"/>
          </ac:graphicFrameMkLst>
        </pc:graphicFrameChg>
        <pc:graphicFrameChg chg="mod modGraphic">
          <ac:chgData name="" userId="ca1489852822ee85" providerId="LiveId" clId="{34BEF8F0-ED9F-4915-A51E-00B0143A757F}" dt="2024-10-21T12:00:08.914" v="1758" actId="14734"/>
          <ac:graphicFrameMkLst>
            <pc:docMk/>
            <pc:sldMk cId="4233750433" sldId="854"/>
            <ac:graphicFrameMk id="9" creationId="{385A75F2-3CDF-4852-A283-87DA7049F40D}"/>
          </ac:graphicFrameMkLst>
        </pc:graphicFrameChg>
      </pc:sldChg>
      <pc:sldChg chg="addSp delSp modSp add ord">
        <pc:chgData name="" userId="ca1489852822ee85" providerId="LiveId" clId="{34BEF8F0-ED9F-4915-A51E-00B0143A757F}" dt="2024-10-21T12:02:53.336" v="1796"/>
        <pc:sldMkLst>
          <pc:docMk/>
          <pc:sldMk cId="3799589868" sldId="855"/>
        </pc:sldMkLst>
        <pc:spChg chg="del">
          <ac:chgData name="" userId="ca1489852822ee85" providerId="LiveId" clId="{34BEF8F0-ED9F-4915-A51E-00B0143A757F}" dt="2024-10-21T12:00:29.284" v="1760" actId="478"/>
          <ac:spMkLst>
            <pc:docMk/>
            <pc:sldMk cId="3799589868" sldId="855"/>
            <ac:spMk id="4" creationId="{F97C6588-8D6E-1116-DCE2-B697769F9C85}"/>
          </ac:spMkLst>
        </pc:spChg>
        <pc:spChg chg="del">
          <ac:chgData name="" userId="ca1489852822ee85" providerId="LiveId" clId="{34BEF8F0-ED9F-4915-A51E-00B0143A757F}" dt="2024-10-21T12:00:34.889" v="1762" actId="478"/>
          <ac:spMkLst>
            <pc:docMk/>
            <pc:sldMk cId="3799589868" sldId="855"/>
            <ac:spMk id="5" creationId="{25000207-D26D-991E-E4CD-BEE4C781AF5D}"/>
          </ac:spMkLst>
        </pc:spChg>
        <pc:spChg chg="mod">
          <ac:chgData name="" userId="ca1489852822ee85" providerId="LiveId" clId="{34BEF8F0-ED9F-4915-A51E-00B0143A757F}" dt="2024-10-21T12:02:07.169" v="1790" actId="688"/>
          <ac:spMkLst>
            <pc:docMk/>
            <pc:sldMk cId="3799589868" sldId="855"/>
            <ac:spMk id="7" creationId="{56702E5B-B13C-AFD2-D2DD-A8B275BA1EBA}"/>
          </ac:spMkLst>
        </pc:spChg>
        <pc:spChg chg="del">
          <ac:chgData name="" userId="ca1489852822ee85" providerId="LiveId" clId="{34BEF8F0-ED9F-4915-A51E-00B0143A757F}" dt="2024-10-21T12:00:34.889" v="1762" actId="478"/>
          <ac:spMkLst>
            <pc:docMk/>
            <pc:sldMk cId="3799589868" sldId="855"/>
            <ac:spMk id="10" creationId="{891AB4DF-2C73-E34F-7A68-5712BE578A60}"/>
          </ac:spMkLst>
        </pc:spChg>
        <pc:spChg chg="del">
          <ac:chgData name="" userId="ca1489852822ee85" providerId="LiveId" clId="{34BEF8F0-ED9F-4915-A51E-00B0143A757F}" dt="2024-10-21T12:00:32.277" v="1761" actId="478"/>
          <ac:spMkLst>
            <pc:docMk/>
            <pc:sldMk cId="3799589868" sldId="855"/>
            <ac:spMk id="15" creationId="{39A33C5D-D218-FA3C-1CF1-5824C4FF0273}"/>
          </ac:spMkLst>
        </pc:spChg>
        <pc:spChg chg="add">
          <ac:chgData name="" userId="ca1489852822ee85" providerId="LiveId" clId="{34BEF8F0-ED9F-4915-A51E-00B0143A757F}" dt="2024-10-21T12:00:40.399" v="1763"/>
          <ac:spMkLst>
            <pc:docMk/>
            <pc:sldMk cId="3799589868" sldId="855"/>
            <ac:spMk id="16" creationId="{FA1D4B99-7802-4780-9089-DCA09251B61F}"/>
          </ac:spMkLst>
        </pc:spChg>
        <pc:spChg chg="add">
          <ac:chgData name="" userId="ca1489852822ee85" providerId="LiveId" clId="{34BEF8F0-ED9F-4915-A51E-00B0143A757F}" dt="2024-10-21T12:00:40.399" v="1763"/>
          <ac:spMkLst>
            <pc:docMk/>
            <pc:sldMk cId="3799589868" sldId="855"/>
            <ac:spMk id="17" creationId="{B20D40AE-270A-45D9-A212-6FAE0EDE7C39}"/>
          </ac:spMkLst>
        </pc:spChg>
        <pc:graphicFrameChg chg="del">
          <ac:chgData name="" userId="ca1489852822ee85" providerId="LiveId" clId="{34BEF8F0-ED9F-4915-A51E-00B0143A757F}" dt="2024-10-21T12:00:29.284" v="1760" actId="478"/>
          <ac:graphicFrameMkLst>
            <pc:docMk/>
            <pc:sldMk cId="3799589868" sldId="855"/>
            <ac:graphicFrameMk id="6" creationId="{29701F4B-9DA7-7A1A-9720-AD28DBE57CA9}"/>
          </ac:graphicFrameMkLst>
        </pc:graphicFrameChg>
        <pc:graphicFrameChg chg="del">
          <ac:chgData name="" userId="ca1489852822ee85" providerId="LiveId" clId="{34BEF8F0-ED9F-4915-A51E-00B0143A757F}" dt="2024-10-21T12:00:32.277" v="1761" actId="478"/>
          <ac:graphicFrameMkLst>
            <pc:docMk/>
            <pc:sldMk cId="3799589868" sldId="855"/>
            <ac:graphicFrameMk id="9" creationId="{385A75F2-3CDF-4852-A283-87DA7049F40D}"/>
          </ac:graphicFrameMkLst>
        </pc:graphicFrameChg>
        <pc:graphicFrameChg chg="add modGraphic">
          <ac:chgData name="" userId="ca1489852822ee85" providerId="LiveId" clId="{34BEF8F0-ED9F-4915-A51E-00B0143A757F}" dt="2024-10-21T12:02:28.609" v="1793" actId="113"/>
          <ac:graphicFrameMkLst>
            <pc:docMk/>
            <pc:sldMk cId="3799589868" sldId="855"/>
            <ac:graphicFrameMk id="13" creationId="{E75E4FDD-22D4-46DE-86C1-196F4E42C206}"/>
          </ac:graphicFrameMkLst>
        </pc:graphicFrameChg>
      </pc:sldChg>
      <pc:sldChg chg="addSp delSp modSp add ord">
        <pc:chgData name="" userId="ca1489852822ee85" providerId="LiveId" clId="{34BEF8F0-ED9F-4915-A51E-00B0143A757F}" dt="2024-10-21T12:03:24.013" v="1797"/>
        <pc:sldMkLst>
          <pc:docMk/>
          <pc:sldMk cId="1485332292" sldId="856"/>
        </pc:sldMkLst>
        <pc:spChg chg="del">
          <ac:chgData name="" userId="ca1489852822ee85" providerId="LiveId" clId="{34BEF8F0-ED9F-4915-A51E-00B0143A757F}" dt="2024-10-21T12:02:23.089" v="1791" actId="478"/>
          <ac:spMkLst>
            <pc:docMk/>
            <pc:sldMk cId="1485332292" sldId="856"/>
            <ac:spMk id="4" creationId="{F97C6588-8D6E-1116-DCE2-B697769F9C85}"/>
          </ac:spMkLst>
        </pc:spChg>
        <pc:spChg chg="del">
          <ac:chgData name="" userId="ca1489852822ee85" providerId="LiveId" clId="{34BEF8F0-ED9F-4915-A51E-00B0143A757F}" dt="2024-10-21T12:02:23.089" v="1791" actId="478"/>
          <ac:spMkLst>
            <pc:docMk/>
            <pc:sldMk cId="1485332292" sldId="856"/>
            <ac:spMk id="5" creationId="{25000207-D26D-991E-E4CD-BEE4C781AF5D}"/>
          </ac:spMkLst>
        </pc:spChg>
        <pc:spChg chg="del">
          <ac:chgData name="" userId="ca1489852822ee85" providerId="LiveId" clId="{34BEF8F0-ED9F-4915-A51E-00B0143A757F}" dt="2024-10-21T12:02:23.089" v="1791" actId="478"/>
          <ac:spMkLst>
            <pc:docMk/>
            <pc:sldMk cId="1485332292" sldId="856"/>
            <ac:spMk id="10" creationId="{891AB4DF-2C73-E34F-7A68-5712BE578A60}"/>
          </ac:spMkLst>
        </pc:spChg>
        <pc:spChg chg="del">
          <ac:chgData name="" userId="ca1489852822ee85" providerId="LiveId" clId="{34BEF8F0-ED9F-4915-A51E-00B0143A757F}" dt="2024-10-21T12:02:23.089" v="1791" actId="478"/>
          <ac:spMkLst>
            <pc:docMk/>
            <pc:sldMk cId="1485332292" sldId="856"/>
            <ac:spMk id="15" creationId="{39A33C5D-D218-FA3C-1CF1-5824C4FF0273}"/>
          </ac:spMkLst>
        </pc:spChg>
        <pc:spChg chg="add">
          <ac:chgData name="" userId="ca1489852822ee85" providerId="LiveId" clId="{34BEF8F0-ED9F-4915-A51E-00B0143A757F}" dt="2024-10-21T12:02:23.543" v="1792"/>
          <ac:spMkLst>
            <pc:docMk/>
            <pc:sldMk cId="1485332292" sldId="856"/>
            <ac:spMk id="25" creationId="{AAFA9A2C-B973-4AFF-B4E7-5E262D50E857}"/>
          </ac:spMkLst>
        </pc:spChg>
        <pc:spChg chg="add">
          <ac:chgData name="" userId="ca1489852822ee85" providerId="LiveId" clId="{34BEF8F0-ED9F-4915-A51E-00B0143A757F}" dt="2024-10-21T12:02:23.543" v="1792"/>
          <ac:spMkLst>
            <pc:docMk/>
            <pc:sldMk cId="1485332292" sldId="856"/>
            <ac:spMk id="26" creationId="{8700F73F-A86F-45FD-B8AC-099C201F5485}"/>
          </ac:spMkLst>
        </pc:spChg>
        <pc:graphicFrameChg chg="del">
          <ac:chgData name="" userId="ca1489852822ee85" providerId="LiveId" clId="{34BEF8F0-ED9F-4915-A51E-00B0143A757F}" dt="2024-10-21T12:02:23.089" v="1791" actId="478"/>
          <ac:graphicFrameMkLst>
            <pc:docMk/>
            <pc:sldMk cId="1485332292" sldId="856"/>
            <ac:graphicFrameMk id="2" creationId="{3DF53FE5-6BD9-E19F-A1BF-706473E68530}"/>
          </ac:graphicFrameMkLst>
        </pc:graphicFrameChg>
        <pc:graphicFrameChg chg="del">
          <ac:chgData name="" userId="ca1489852822ee85" providerId="LiveId" clId="{34BEF8F0-ED9F-4915-A51E-00B0143A757F}" dt="2024-10-21T12:02:23.089" v="1791" actId="478"/>
          <ac:graphicFrameMkLst>
            <pc:docMk/>
            <pc:sldMk cId="1485332292" sldId="856"/>
            <ac:graphicFrameMk id="9" creationId="{385A75F2-3CDF-4852-A283-87DA7049F40D}"/>
          </ac:graphicFrameMkLst>
        </pc:graphicFrameChg>
        <pc:graphicFrameChg chg="add modGraphic">
          <ac:chgData name="" userId="ca1489852822ee85" providerId="LiveId" clId="{34BEF8F0-ED9F-4915-A51E-00B0143A757F}" dt="2024-10-21T12:02:33.578" v="1794" actId="113"/>
          <ac:graphicFrameMkLst>
            <pc:docMk/>
            <pc:sldMk cId="1485332292" sldId="856"/>
            <ac:graphicFrameMk id="19" creationId="{7EBE3E95-EA38-4BE6-8484-C704593D2200}"/>
          </ac:graphicFrameMkLst>
        </pc:graphicFrameChg>
      </pc:sldChg>
      <pc:sldChg chg="addSp modSp add">
        <pc:chgData name="" userId="ca1489852822ee85" providerId="LiveId" clId="{34BEF8F0-ED9F-4915-A51E-00B0143A757F}" dt="2024-10-21T12:05:12.347" v="1830"/>
        <pc:sldMkLst>
          <pc:docMk/>
          <pc:sldMk cId="4061028426" sldId="859"/>
        </pc:sldMkLst>
        <pc:spChg chg="add">
          <ac:chgData name="" userId="ca1489852822ee85" providerId="LiveId" clId="{34BEF8F0-ED9F-4915-A51E-00B0143A757F}" dt="2024-10-21T12:05:12.347" v="1830"/>
          <ac:spMkLst>
            <pc:docMk/>
            <pc:sldMk cId="4061028426" sldId="859"/>
            <ac:spMk id="10" creationId="{10496EA3-D6E9-4288-8CF4-B53E0080445F}"/>
          </ac:spMkLst>
        </pc:spChg>
        <pc:spChg chg="mod">
          <ac:chgData name="" userId="ca1489852822ee85" providerId="LiveId" clId="{34BEF8F0-ED9F-4915-A51E-00B0143A757F}" dt="2024-10-21T12:04:41.472" v="1829" actId="20577"/>
          <ac:spMkLst>
            <pc:docMk/>
            <pc:sldMk cId="4061028426" sldId="859"/>
            <ac:spMk id="23" creationId="{5CCADD40-8C0E-FEC8-8815-98994502F363}"/>
          </ac:spMkLst>
        </pc:spChg>
        <pc:graphicFrameChg chg="mod modGraphic">
          <ac:chgData name="" userId="ca1489852822ee85" providerId="LiveId" clId="{34BEF8F0-ED9F-4915-A51E-00B0143A757F}" dt="2024-10-21T12:04:31.935" v="1826"/>
          <ac:graphicFrameMkLst>
            <pc:docMk/>
            <pc:sldMk cId="4061028426" sldId="859"/>
            <ac:graphicFrameMk id="13" creationId="{E75E4FDD-22D4-46DE-86C1-196F4E42C206}"/>
          </ac:graphicFrameMkLst>
        </pc:graphicFrameChg>
      </pc:sldChg>
      <pc:sldChg chg="addSp delSp modSp add">
        <pc:chgData name="" userId="ca1489852822ee85" providerId="LiveId" clId="{34BEF8F0-ED9F-4915-A51E-00B0143A757F}" dt="2024-10-21T12:14:18.257" v="2045" actId="478"/>
        <pc:sldMkLst>
          <pc:docMk/>
          <pc:sldMk cId="1456224776" sldId="860"/>
        </pc:sldMkLst>
        <pc:spChg chg="del">
          <ac:chgData name="" userId="ca1489852822ee85" providerId="LiveId" clId="{34BEF8F0-ED9F-4915-A51E-00B0143A757F}" dt="2024-10-21T12:09:07.699" v="1852" actId="478"/>
          <ac:spMkLst>
            <pc:docMk/>
            <pc:sldMk cId="1456224776" sldId="860"/>
            <ac:spMk id="2" creationId="{C840B5A2-5485-4E79-8DDE-F7CB1A55C895}"/>
          </ac:spMkLst>
        </pc:spChg>
        <pc:spChg chg="del">
          <ac:chgData name="" userId="ca1489852822ee85" providerId="LiveId" clId="{34BEF8F0-ED9F-4915-A51E-00B0143A757F}" dt="2024-10-21T12:14:16.611" v="2044" actId="478"/>
          <ac:spMkLst>
            <pc:docMk/>
            <pc:sldMk cId="1456224776" sldId="860"/>
            <ac:spMk id="6" creationId="{B4FE6E7F-74B4-4A65-B1DA-13495FB60B31}"/>
          </ac:spMkLst>
        </pc:spChg>
        <pc:spChg chg="del">
          <ac:chgData name="" userId="ca1489852822ee85" providerId="LiveId" clId="{34BEF8F0-ED9F-4915-A51E-00B0143A757F}" dt="2024-10-21T12:14:14.752" v="2043" actId="478"/>
          <ac:spMkLst>
            <pc:docMk/>
            <pc:sldMk cId="1456224776" sldId="860"/>
            <ac:spMk id="7" creationId="{E516353D-C48B-494C-B19C-88202A3660ED}"/>
          </ac:spMkLst>
        </pc:spChg>
        <pc:spChg chg="del topLvl">
          <ac:chgData name="" userId="ca1489852822ee85" providerId="LiveId" clId="{34BEF8F0-ED9F-4915-A51E-00B0143A757F}" dt="2024-10-21T12:14:18.257" v="2045" actId="478"/>
          <ac:spMkLst>
            <pc:docMk/>
            <pc:sldMk cId="1456224776" sldId="860"/>
            <ac:spMk id="8" creationId="{4A016953-A4EB-448D-8062-1260E74CFDE5}"/>
          </ac:spMkLst>
        </pc:spChg>
        <pc:spChg chg="add mod">
          <ac:chgData name="" userId="ca1489852822ee85" providerId="LiveId" clId="{34BEF8F0-ED9F-4915-A51E-00B0143A757F}" dt="2024-10-21T12:10:51.217" v="1906" actId="1076"/>
          <ac:spMkLst>
            <pc:docMk/>
            <pc:sldMk cId="1456224776" sldId="860"/>
            <ac:spMk id="9" creationId="{36D0CF91-8922-406B-906C-CEF034CAA959}"/>
          </ac:spMkLst>
        </pc:spChg>
        <pc:spChg chg="add mod">
          <ac:chgData name="" userId="ca1489852822ee85" providerId="LiveId" clId="{34BEF8F0-ED9F-4915-A51E-00B0143A757F}" dt="2024-10-21T12:14:10.240" v="2042" actId="20577"/>
          <ac:spMkLst>
            <pc:docMk/>
            <pc:sldMk cId="1456224776" sldId="860"/>
            <ac:spMk id="10" creationId="{87ACBB7A-BC6E-465C-85A8-EAD91CBCFCDE}"/>
          </ac:spMkLst>
        </pc:spChg>
        <pc:spChg chg="add del mod">
          <ac:chgData name="" userId="ca1489852822ee85" providerId="LiveId" clId="{34BEF8F0-ED9F-4915-A51E-00B0143A757F}" dt="2024-10-21T12:10:17.870" v="1893"/>
          <ac:spMkLst>
            <pc:docMk/>
            <pc:sldMk cId="1456224776" sldId="860"/>
            <ac:spMk id="11" creationId="{D13AC4F8-20FC-419F-B108-E177DE55C7CD}"/>
          </ac:spMkLst>
        </pc:spChg>
        <pc:grpChg chg="add del mod">
          <ac:chgData name="" userId="ca1489852822ee85" providerId="LiveId" clId="{34BEF8F0-ED9F-4915-A51E-00B0143A757F}" dt="2024-10-21T12:14:18.257" v="2045" actId="478"/>
          <ac:grpSpMkLst>
            <pc:docMk/>
            <pc:sldMk cId="1456224776" sldId="860"/>
            <ac:grpSpMk id="4" creationId="{316252F0-25ED-46EB-8E58-8E2AC7862A37}"/>
          </ac:grpSpMkLst>
        </pc:grpChg>
        <pc:picChg chg="add del mod">
          <ac:chgData name="" userId="ca1489852822ee85" providerId="LiveId" clId="{34BEF8F0-ED9F-4915-A51E-00B0143A757F}" dt="2024-10-21T12:09:11.132" v="1856"/>
          <ac:picMkLst>
            <pc:docMk/>
            <pc:sldMk cId="1456224776" sldId="860"/>
            <ac:picMk id="3" creationId="{08FF55F6-3B7B-4FEF-95FF-D36E45D30786}"/>
          </ac:picMkLst>
        </pc:picChg>
        <pc:picChg chg="topLvl">
          <ac:chgData name="" userId="ca1489852822ee85" providerId="LiveId" clId="{34BEF8F0-ED9F-4915-A51E-00B0143A757F}" dt="2024-10-21T12:14:18.257" v="2045" actId="478"/>
          <ac:picMkLst>
            <pc:docMk/>
            <pc:sldMk cId="1456224776" sldId="860"/>
            <ac:picMk id="5" creationId="{5A7F95A0-CA6C-4242-9AFE-1A64946D1F4D}"/>
          </ac:picMkLst>
        </pc:picChg>
      </pc:sldChg>
      <pc:sldChg chg="modTransition">
        <pc:chgData name="" userId="ca1489852822ee85" providerId="LiveId" clId="{34BEF8F0-ED9F-4915-A51E-00B0143A757F}" dt="2024-10-23T03:54:44.063" v="2206"/>
        <pc:sldMkLst>
          <pc:docMk/>
          <pc:sldMk cId="2248956305" sldId="976"/>
        </pc:sldMkLst>
      </pc:sldChg>
      <pc:sldChg chg="modTransition">
        <pc:chgData name="" userId="ca1489852822ee85" providerId="LiveId" clId="{34BEF8F0-ED9F-4915-A51E-00B0143A757F}" dt="2024-10-23T03:54:44.063" v="2206"/>
        <pc:sldMkLst>
          <pc:docMk/>
          <pc:sldMk cId="3268047643" sldId="977"/>
        </pc:sldMkLst>
      </pc:sldChg>
      <pc:sldChg chg="modTransition">
        <pc:chgData name="" userId="ca1489852822ee85" providerId="LiveId" clId="{34BEF8F0-ED9F-4915-A51E-00B0143A757F}" dt="2024-10-23T03:54:44.063" v="2206"/>
        <pc:sldMkLst>
          <pc:docMk/>
          <pc:sldMk cId="859196274" sldId="978"/>
        </pc:sldMkLst>
      </pc:sldChg>
      <pc:sldChg chg="modTransition">
        <pc:chgData name="" userId="ca1489852822ee85" providerId="LiveId" clId="{34BEF8F0-ED9F-4915-A51E-00B0143A757F}" dt="2024-10-23T03:54:44.063" v="2206"/>
        <pc:sldMkLst>
          <pc:docMk/>
          <pc:sldMk cId="2922980671" sldId="979"/>
        </pc:sldMkLst>
      </pc:sldChg>
      <pc:sldChg chg="delSp">
        <pc:chgData name="" userId="ca1489852822ee85" providerId="LiveId" clId="{34BEF8F0-ED9F-4915-A51E-00B0143A757F}" dt="2024-10-23T03:45:11.253" v="2180" actId="478"/>
        <pc:sldMkLst>
          <pc:docMk/>
          <pc:sldMk cId="1214088665" sldId="1001"/>
        </pc:sldMkLst>
        <pc:spChg chg="del">
          <ac:chgData name="" userId="ca1489852822ee85" providerId="LiveId" clId="{34BEF8F0-ED9F-4915-A51E-00B0143A757F}" dt="2024-10-23T03:45:11.253" v="2180" actId="478"/>
          <ac:spMkLst>
            <pc:docMk/>
            <pc:sldMk cId="1214088665" sldId="1001"/>
            <ac:spMk id="17" creationId="{831D6915-5534-8F94-817A-55E1BD72E347}"/>
          </ac:spMkLst>
        </pc:spChg>
      </pc:sldChg>
      <pc:sldChg chg="modTransition">
        <pc:chgData name="" userId="ca1489852822ee85" providerId="LiveId" clId="{34BEF8F0-ED9F-4915-A51E-00B0143A757F}" dt="2024-10-23T03:54:44.063" v="2206"/>
        <pc:sldMkLst>
          <pc:docMk/>
          <pc:sldMk cId="2195100966" sldId="1003"/>
        </pc:sldMkLst>
      </pc:sldChg>
      <pc:sldChg chg="modTransition">
        <pc:chgData name="" userId="ca1489852822ee85" providerId="LiveId" clId="{34BEF8F0-ED9F-4915-A51E-00B0143A757F}" dt="2024-10-23T03:54:44.063" v="2206"/>
        <pc:sldMkLst>
          <pc:docMk/>
          <pc:sldMk cId="640657856" sldId="1007"/>
        </pc:sldMkLst>
      </pc:sldChg>
      <pc:sldChg chg="modTransition">
        <pc:chgData name="" userId="ca1489852822ee85" providerId="LiveId" clId="{34BEF8F0-ED9F-4915-A51E-00B0143A757F}" dt="2024-10-23T03:54:44.063" v="2206"/>
        <pc:sldMkLst>
          <pc:docMk/>
          <pc:sldMk cId="3147752614" sldId="1008"/>
        </pc:sldMkLst>
      </pc:sldChg>
      <pc:sldChg chg="modTransition">
        <pc:chgData name="" userId="ca1489852822ee85" providerId="LiveId" clId="{34BEF8F0-ED9F-4915-A51E-00B0143A757F}" dt="2024-10-23T03:54:44.063" v="2206"/>
        <pc:sldMkLst>
          <pc:docMk/>
          <pc:sldMk cId="957018486" sldId="1009"/>
        </pc:sldMkLst>
      </pc:sldChg>
      <pc:sldChg chg="modTransition">
        <pc:chgData name="" userId="ca1489852822ee85" providerId="LiveId" clId="{34BEF8F0-ED9F-4915-A51E-00B0143A757F}" dt="2024-10-23T03:54:44.063" v="2206"/>
        <pc:sldMkLst>
          <pc:docMk/>
          <pc:sldMk cId="43038212" sldId="1010"/>
        </pc:sldMkLst>
      </pc:sldChg>
      <pc:sldChg chg="modTransition">
        <pc:chgData name="" userId="ca1489852822ee85" providerId="LiveId" clId="{34BEF8F0-ED9F-4915-A51E-00B0143A757F}" dt="2024-10-23T03:54:44.063" v="2206"/>
        <pc:sldMkLst>
          <pc:docMk/>
          <pc:sldMk cId="80814003" sldId="101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419"/>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DDA7AA-CC62-485D-9905-72776F995E42}" type="datetimeFigureOut">
              <a:rPr lang="es-419" smtClean="0"/>
              <a:t>23/10/2024</a:t>
            </a:fld>
            <a:endParaRPr lang="es-419"/>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419"/>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419"/>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419"/>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AE331D-4778-47AC-AF77-5B1C3B649D40}" type="slidenum">
              <a:rPr lang="es-419" smtClean="0"/>
              <a:t>‹#›</a:t>
            </a:fld>
            <a:endParaRPr lang="es-419"/>
          </a:p>
        </p:txBody>
      </p:sp>
    </p:spTree>
    <p:extLst>
      <p:ext uri="{BB962C8B-B14F-4D97-AF65-F5344CB8AC3E}">
        <p14:creationId xmlns:p14="http://schemas.microsoft.com/office/powerpoint/2010/main" val="969624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a:t>https://www.westpoint.edu/sites/default/files/pdfs/SCPME/CharacterDevelopmentStrategy.pdf</a:t>
            </a:r>
          </a:p>
          <a:p>
            <a:r>
              <a:rPr lang="en-HK" dirty="0"/>
              <a:t>(page 12)</a:t>
            </a:r>
          </a:p>
        </p:txBody>
      </p:sp>
      <p:sp>
        <p:nvSpPr>
          <p:cNvPr id="4" name="Slide Number Placeholder 3"/>
          <p:cNvSpPr>
            <a:spLocks noGrp="1"/>
          </p:cNvSpPr>
          <p:nvPr>
            <p:ph type="sldNum" sz="quarter" idx="5"/>
          </p:nvPr>
        </p:nvSpPr>
        <p:spPr/>
        <p:txBody>
          <a:bodyPr/>
          <a:lstStyle/>
          <a:p>
            <a:fld id="{4A3A51D5-3B5B-4BD2-974A-A074C6768E05}" type="slidenum">
              <a:rPr lang="en-HK" smtClean="0"/>
              <a:t>4</a:t>
            </a:fld>
            <a:endParaRPr lang="en-HK"/>
          </a:p>
        </p:txBody>
      </p:sp>
    </p:spTree>
    <p:extLst>
      <p:ext uri="{BB962C8B-B14F-4D97-AF65-F5344CB8AC3E}">
        <p14:creationId xmlns:p14="http://schemas.microsoft.com/office/powerpoint/2010/main" val="2700167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5"/>
          </p:nvPr>
        </p:nvSpPr>
        <p:spPr/>
        <p:txBody>
          <a:bodyPr/>
          <a:lstStyle/>
          <a:p>
            <a:fld id="{46AE331D-4778-47AC-AF77-5B1C3B649D40}" type="slidenum">
              <a:rPr lang="es-419" smtClean="0"/>
              <a:t>58</a:t>
            </a:fld>
            <a:endParaRPr lang="es-419"/>
          </a:p>
        </p:txBody>
      </p:sp>
    </p:spTree>
    <p:extLst>
      <p:ext uri="{BB962C8B-B14F-4D97-AF65-F5344CB8AC3E}">
        <p14:creationId xmlns:p14="http://schemas.microsoft.com/office/powerpoint/2010/main" val="1076962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8074D2B-6299-1C40-B791-944DEB8F5BBE}" type="slidenum">
              <a:rPr lang="en-US" smtClean="0"/>
              <a:t>82</a:t>
            </a:fld>
            <a:endParaRPr lang="en-US"/>
          </a:p>
        </p:txBody>
      </p:sp>
    </p:spTree>
    <p:extLst>
      <p:ext uri="{BB962C8B-B14F-4D97-AF65-F5344CB8AC3E}">
        <p14:creationId xmlns:p14="http://schemas.microsoft.com/office/powerpoint/2010/main" val="4132920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8074D2B-6299-1C40-B791-944DEB8F5BBE}" type="slidenum">
              <a:rPr lang="en-US" smtClean="0"/>
              <a:t>83</a:t>
            </a:fld>
            <a:endParaRPr lang="en-US"/>
          </a:p>
        </p:txBody>
      </p:sp>
    </p:spTree>
    <p:extLst>
      <p:ext uri="{BB962C8B-B14F-4D97-AF65-F5344CB8AC3E}">
        <p14:creationId xmlns:p14="http://schemas.microsoft.com/office/powerpoint/2010/main" val="24167946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Crawl: Open source, web crawlers that archives a wide range of publicly accessible web pages. The focus is on breadth and coverage of the internet without particular content filtering.</a:t>
            </a:r>
          </a:p>
          <a:p>
            <a:r>
              <a:rPr lang="en-US" dirty="0"/>
              <a:t>WebText2 includes content from web pages linked on Reddit, specifically focusing on those with high engagement, such as upvotes. This approach helps filter for quality and relevance, ensuring diverse and informative </a:t>
            </a:r>
            <a:r>
              <a:rPr lang="en-US"/>
              <a:t>text.</a:t>
            </a:r>
          </a:p>
        </p:txBody>
      </p:sp>
      <p:sp>
        <p:nvSpPr>
          <p:cNvPr id="4" name="Slide Number Placeholder 3"/>
          <p:cNvSpPr>
            <a:spLocks noGrp="1"/>
          </p:cNvSpPr>
          <p:nvPr>
            <p:ph type="sldNum" sz="quarter" idx="5"/>
          </p:nvPr>
        </p:nvSpPr>
        <p:spPr/>
        <p:txBody>
          <a:bodyPr/>
          <a:lstStyle/>
          <a:p>
            <a:fld id="{46AE331D-4778-47AC-AF77-5B1C3B649D40}" type="slidenum">
              <a:rPr lang="es-419" smtClean="0"/>
              <a:t>86</a:t>
            </a:fld>
            <a:endParaRPr lang="es-419"/>
          </a:p>
        </p:txBody>
      </p:sp>
    </p:spTree>
    <p:extLst>
      <p:ext uri="{BB962C8B-B14F-4D97-AF65-F5344CB8AC3E}">
        <p14:creationId xmlns:p14="http://schemas.microsoft.com/office/powerpoint/2010/main" val="15577795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AE331D-4778-47AC-AF77-5B1C3B649D40}" type="slidenum">
              <a:rPr lang="es-419" smtClean="0"/>
              <a:t>91</a:t>
            </a:fld>
            <a:endParaRPr lang="es-419"/>
          </a:p>
        </p:txBody>
      </p:sp>
    </p:spTree>
    <p:extLst>
      <p:ext uri="{BB962C8B-B14F-4D97-AF65-F5344CB8AC3E}">
        <p14:creationId xmlns:p14="http://schemas.microsoft.com/office/powerpoint/2010/main" val="8115840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AE331D-4778-47AC-AF77-5B1C3B649D40}" type="slidenum">
              <a:rPr lang="es-419" smtClean="0"/>
              <a:t>107</a:t>
            </a:fld>
            <a:endParaRPr lang="es-419"/>
          </a:p>
        </p:txBody>
      </p:sp>
    </p:spTree>
    <p:extLst>
      <p:ext uri="{BB962C8B-B14F-4D97-AF65-F5344CB8AC3E}">
        <p14:creationId xmlns:p14="http://schemas.microsoft.com/office/powerpoint/2010/main" val="3003189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5"/>
          </p:nvPr>
        </p:nvSpPr>
        <p:spPr/>
        <p:txBody>
          <a:bodyPr/>
          <a:lstStyle/>
          <a:p>
            <a:fld id="{46AE331D-4778-47AC-AF77-5B1C3B649D40}" type="slidenum">
              <a:rPr lang="es-419" smtClean="0"/>
              <a:t>5</a:t>
            </a:fld>
            <a:endParaRPr lang="es-419"/>
          </a:p>
        </p:txBody>
      </p:sp>
    </p:spTree>
    <p:extLst>
      <p:ext uri="{BB962C8B-B14F-4D97-AF65-F5344CB8AC3E}">
        <p14:creationId xmlns:p14="http://schemas.microsoft.com/office/powerpoint/2010/main" val="3578619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Hidden layers, </a:t>
            </a:r>
            <a:r>
              <a:rPr lang="en-US" dirty="0" err="1"/>
              <a:t>cada</a:t>
            </a:r>
            <a:r>
              <a:rPr lang="en-US" dirty="0"/>
              <a:t> </a:t>
            </a:r>
            <a:r>
              <a:rPr lang="en-US" dirty="0" err="1"/>
              <a:t>neurona</a:t>
            </a:r>
            <a:r>
              <a:rPr lang="en-US" dirty="0"/>
              <a:t> es un “feature”. Layers mas </a:t>
            </a:r>
            <a:r>
              <a:rPr lang="en-US" dirty="0" err="1"/>
              <a:t>arriba</a:t>
            </a:r>
            <a:r>
              <a:rPr lang="en-US" dirty="0"/>
              <a:t> son mas “</a:t>
            </a:r>
            <a:r>
              <a:rPr lang="en-US" dirty="0" err="1"/>
              <a:t>elaborados</a:t>
            </a:r>
            <a:r>
              <a:rPr lang="en-US" dirty="0"/>
              <a:t>”.</a:t>
            </a:r>
          </a:p>
          <a:p>
            <a:r>
              <a:rPr lang="en-US" dirty="0"/>
              <a:t>Dar </a:t>
            </a:r>
            <a:r>
              <a:rPr lang="en-US" dirty="0" err="1"/>
              <a:t>ejemplo</a:t>
            </a:r>
            <a:r>
              <a:rPr lang="en-US" dirty="0"/>
              <a:t> con 8, </a:t>
            </a:r>
            <a:r>
              <a:rPr lang="en-US" dirty="0" err="1"/>
              <a:t>primera</a:t>
            </a:r>
            <a:r>
              <a:rPr lang="en-US" dirty="0"/>
              <a:t> </a:t>
            </a:r>
            <a:r>
              <a:rPr lang="en-US" dirty="0" err="1"/>
              <a:t>capa</a:t>
            </a:r>
            <a:r>
              <a:rPr lang="en-US" dirty="0"/>
              <a:t> </a:t>
            </a:r>
            <a:r>
              <a:rPr lang="en-US" dirty="0" err="1"/>
              <a:t>pixeles</a:t>
            </a:r>
            <a:r>
              <a:rPr lang="en-US" dirty="0"/>
              <a:t>, edges, </a:t>
            </a:r>
            <a:r>
              <a:rPr lang="en-US" dirty="0" err="1"/>
              <a:t>patrones</a:t>
            </a:r>
            <a:r>
              <a:rPr lang="en-US" dirty="0"/>
              <a:t>, </a:t>
            </a:r>
            <a:r>
              <a:rPr lang="en-US" dirty="0" err="1"/>
              <a:t>si</a:t>
            </a:r>
            <a:r>
              <a:rPr lang="en-US" dirty="0"/>
              <a:t> es 8 o no.</a:t>
            </a:r>
          </a:p>
          <a:p>
            <a:r>
              <a:rPr lang="en-US" dirty="0" err="1"/>
              <a:t>Cada</a:t>
            </a:r>
            <a:r>
              <a:rPr lang="en-US" dirty="0"/>
              <a:t> </a:t>
            </a:r>
            <a:r>
              <a:rPr lang="en-US" dirty="0" err="1"/>
              <a:t>modelo</a:t>
            </a:r>
            <a:r>
              <a:rPr lang="en-US" dirty="0"/>
              <a:t> (</a:t>
            </a:r>
            <a:r>
              <a:rPr lang="en-US" dirty="0" err="1"/>
              <a:t>neurnoa</a:t>
            </a:r>
            <a:r>
              <a:rPr lang="en-US" dirty="0"/>
              <a:t>) para </a:t>
            </a:r>
            <a:r>
              <a:rPr lang="en-US" dirty="0" err="1"/>
              <a:t>predecir</a:t>
            </a:r>
            <a:r>
              <a:rPr lang="en-US" dirty="0"/>
              <a:t> </a:t>
            </a:r>
            <a:r>
              <a:rPr lang="en-US" dirty="0" err="1"/>
              <a:t>si</a:t>
            </a:r>
            <a:r>
              <a:rPr lang="en-US" dirty="0"/>
              <a:t> es </a:t>
            </a:r>
            <a:r>
              <a:rPr lang="en-US" dirty="0" err="1"/>
              <a:t>cierto</a:t>
            </a:r>
            <a:r>
              <a:rPr lang="en-US" dirty="0"/>
              <a:t> que el feature </a:t>
            </a:r>
            <a:r>
              <a:rPr lang="en-US" dirty="0" err="1"/>
              <a:t>esta</a:t>
            </a:r>
            <a:r>
              <a:rPr lang="en-US" dirty="0"/>
              <a:t> </a:t>
            </a:r>
            <a:r>
              <a:rPr lang="en-US" dirty="0" err="1"/>
              <a:t>presente</a:t>
            </a:r>
            <a:r>
              <a:rPr lang="en-US" dirty="0"/>
              <a:t>.</a:t>
            </a:r>
            <a:endParaRPr lang="es-419" dirty="0"/>
          </a:p>
        </p:txBody>
      </p:sp>
      <p:sp>
        <p:nvSpPr>
          <p:cNvPr id="4" name="Slide Number Placeholder 3"/>
          <p:cNvSpPr>
            <a:spLocks noGrp="1"/>
          </p:cNvSpPr>
          <p:nvPr>
            <p:ph type="sldNum" sz="quarter" idx="5"/>
          </p:nvPr>
        </p:nvSpPr>
        <p:spPr/>
        <p:txBody>
          <a:bodyPr/>
          <a:lstStyle/>
          <a:p>
            <a:fld id="{46AE331D-4778-47AC-AF77-5B1C3B649D40}" type="slidenum">
              <a:rPr lang="es-419" smtClean="0"/>
              <a:t>9</a:t>
            </a:fld>
            <a:endParaRPr lang="es-419"/>
          </a:p>
        </p:txBody>
      </p:sp>
    </p:spTree>
    <p:extLst>
      <p:ext uri="{BB962C8B-B14F-4D97-AF65-F5344CB8AC3E}">
        <p14:creationId xmlns:p14="http://schemas.microsoft.com/office/powerpoint/2010/main" val="26904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419" dirty="0"/>
          </a:p>
        </p:txBody>
      </p:sp>
      <p:sp>
        <p:nvSpPr>
          <p:cNvPr id="4" name="Slide Number Placeholder 3"/>
          <p:cNvSpPr>
            <a:spLocks noGrp="1"/>
          </p:cNvSpPr>
          <p:nvPr>
            <p:ph type="sldNum" sz="quarter" idx="5"/>
          </p:nvPr>
        </p:nvSpPr>
        <p:spPr/>
        <p:txBody>
          <a:bodyPr/>
          <a:lstStyle/>
          <a:p>
            <a:fld id="{46AE331D-4778-47AC-AF77-5B1C3B649D40}" type="slidenum">
              <a:rPr lang="es-419" smtClean="0"/>
              <a:t>19</a:t>
            </a:fld>
            <a:endParaRPr lang="es-419"/>
          </a:p>
        </p:txBody>
      </p:sp>
    </p:spTree>
    <p:extLst>
      <p:ext uri="{BB962C8B-B14F-4D97-AF65-F5344CB8AC3E}">
        <p14:creationId xmlns:p14="http://schemas.microsoft.com/office/powerpoint/2010/main" val="1127010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8074D2B-6299-1C40-B791-944DEB8F5BBE}" type="slidenum">
              <a:rPr lang="en-US" smtClean="0"/>
              <a:t>50</a:t>
            </a:fld>
            <a:endParaRPr lang="en-US"/>
          </a:p>
        </p:txBody>
      </p:sp>
    </p:spTree>
    <p:extLst>
      <p:ext uri="{BB962C8B-B14F-4D97-AF65-F5344CB8AC3E}">
        <p14:creationId xmlns:p14="http://schemas.microsoft.com/office/powerpoint/2010/main" val="3905925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74D2B-6299-1C40-B791-944DEB8F5BBE}" type="slidenum">
              <a:rPr lang="en-US" smtClean="0"/>
              <a:t>51</a:t>
            </a:fld>
            <a:endParaRPr lang="en-US"/>
          </a:p>
        </p:txBody>
      </p:sp>
    </p:spTree>
    <p:extLst>
      <p:ext uri="{BB962C8B-B14F-4D97-AF65-F5344CB8AC3E}">
        <p14:creationId xmlns:p14="http://schemas.microsoft.com/office/powerpoint/2010/main" val="3489065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74D2B-6299-1C40-B791-944DEB8F5BBE}" type="slidenum">
              <a:rPr lang="en-US" smtClean="0"/>
              <a:t>52</a:t>
            </a:fld>
            <a:endParaRPr lang="en-US"/>
          </a:p>
        </p:txBody>
      </p:sp>
    </p:spTree>
    <p:extLst>
      <p:ext uri="{BB962C8B-B14F-4D97-AF65-F5344CB8AC3E}">
        <p14:creationId xmlns:p14="http://schemas.microsoft.com/office/powerpoint/2010/main" val="1750013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74D2B-6299-1C40-B791-944DEB8F5BBE}" type="slidenum">
              <a:rPr lang="en-US" smtClean="0"/>
              <a:t>53</a:t>
            </a:fld>
            <a:endParaRPr lang="en-US"/>
          </a:p>
        </p:txBody>
      </p:sp>
    </p:spTree>
    <p:extLst>
      <p:ext uri="{BB962C8B-B14F-4D97-AF65-F5344CB8AC3E}">
        <p14:creationId xmlns:p14="http://schemas.microsoft.com/office/powerpoint/2010/main" val="1830511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5"/>
          </p:nvPr>
        </p:nvSpPr>
        <p:spPr/>
        <p:txBody>
          <a:bodyPr/>
          <a:lstStyle/>
          <a:p>
            <a:fld id="{46AE331D-4778-47AC-AF77-5B1C3B649D40}" type="slidenum">
              <a:rPr lang="es-419" smtClean="0"/>
              <a:t>57</a:t>
            </a:fld>
            <a:endParaRPr lang="es-419"/>
          </a:p>
        </p:txBody>
      </p:sp>
    </p:spTree>
    <p:extLst>
      <p:ext uri="{BB962C8B-B14F-4D97-AF65-F5344CB8AC3E}">
        <p14:creationId xmlns:p14="http://schemas.microsoft.com/office/powerpoint/2010/main" val="2968976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FE31B-0C40-48A3-BC59-6A0EAC5152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419"/>
          </a:p>
        </p:txBody>
      </p:sp>
      <p:sp>
        <p:nvSpPr>
          <p:cNvPr id="3" name="Subtitle 2">
            <a:extLst>
              <a:ext uri="{FF2B5EF4-FFF2-40B4-BE49-F238E27FC236}">
                <a16:creationId xmlns:a16="http://schemas.microsoft.com/office/drawing/2014/main" id="{6752FF3C-86D3-41F5-B597-9EAB2FDDF9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419"/>
          </a:p>
        </p:txBody>
      </p:sp>
      <p:sp>
        <p:nvSpPr>
          <p:cNvPr id="4" name="Date Placeholder 3">
            <a:extLst>
              <a:ext uri="{FF2B5EF4-FFF2-40B4-BE49-F238E27FC236}">
                <a16:creationId xmlns:a16="http://schemas.microsoft.com/office/drawing/2014/main" id="{E4FA42C6-53BC-47B4-9A1D-7FD5BF78FD82}"/>
              </a:ext>
            </a:extLst>
          </p:cNvPr>
          <p:cNvSpPr>
            <a:spLocks noGrp="1"/>
          </p:cNvSpPr>
          <p:nvPr>
            <p:ph type="dt" sz="half" idx="10"/>
          </p:nvPr>
        </p:nvSpPr>
        <p:spPr/>
        <p:txBody>
          <a:bodyPr/>
          <a:lstStyle/>
          <a:p>
            <a:fld id="{6308FABF-4DF0-498E-811D-BBE73DD816D7}" type="datetimeFigureOut">
              <a:rPr lang="es-419" smtClean="0"/>
              <a:t>23/10/2024</a:t>
            </a:fld>
            <a:endParaRPr lang="es-419"/>
          </a:p>
        </p:txBody>
      </p:sp>
      <p:sp>
        <p:nvSpPr>
          <p:cNvPr id="5" name="Footer Placeholder 4">
            <a:extLst>
              <a:ext uri="{FF2B5EF4-FFF2-40B4-BE49-F238E27FC236}">
                <a16:creationId xmlns:a16="http://schemas.microsoft.com/office/drawing/2014/main" id="{C900491E-25CE-4504-85F0-D15C3006A70C}"/>
              </a:ext>
            </a:extLst>
          </p:cNvPr>
          <p:cNvSpPr>
            <a:spLocks noGrp="1"/>
          </p:cNvSpPr>
          <p:nvPr>
            <p:ph type="ftr" sz="quarter" idx="11"/>
          </p:nvPr>
        </p:nvSpPr>
        <p:spPr/>
        <p:txBody>
          <a:bodyPr/>
          <a:lstStyle/>
          <a:p>
            <a:endParaRPr lang="es-419"/>
          </a:p>
        </p:txBody>
      </p:sp>
      <p:sp>
        <p:nvSpPr>
          <p:cNvPr id="6" name="Slide Number Placeholder 5">
            <a:extLst>
              <a:ext uri="{FF2B5EF4-FFF2-40B4-BE49-F238E27FC236}">
                <a16:creationId xmlns:a16="http://schemas.microsoft.com/office/drawing/2014/main" id="{BC12C8D3-7493-4D16-912C-C155D47C0D63}"/>
              </a:ext>
            </a:extLst>
          </p:cNvPr>
          <p:cNvSpPr>
            <a:spLocks noGrp="1"/>
          </p:cNvSpPr>
          <p:nvPr>
            <p:ph type="sldNum" sz="quarter" idx="12"/>
          </p:nvPr>
        </p:nvSpPr>
        <p:spPr/>
        <p:txBody>
          <a:bodyPr/>
          <a:lstStyle/>
          <a:p>
            <a:fld id="{1B8DF6B8-04B7-41BB-ADE9-F4C10BE65FC5}" type="slidenum">
              <a:rPr lang="es-419" smtClean="0"/>
              <a:t>‹#›</a:t>
            </a:fld>
            <a:endParaRPr lang="es-419"/>
          </a:p>
        </p:txBody>
      </p:sp>
    </p:spTree>
    <p:extLst>
      <p:ext uri="{BB962C8B-B14F-4D97-AF65-F5344CB8AC3E}">
        <p14:creationId xmlns:p14="http://schemas.microsoft.com/office/powerpoint/2010/main" val="3575802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A7D86-868C-4F4A-9D2A-33C7DF0D8D93}"/>
              </a:ext>
            </a:extLst>
          </p:cNvPr>
          <p:cNvSpPr>
            <a:spLocks noGrp="1"/>
          </p:cNvSpPr>
          <p:nvPr>
            <p:ph type="title"/>
          </p:nvPr>
        </p:nvSpPr>
        <p:spPr/>
        <p:txBody>
          <a:bodyPr/>
          <a:lstStyle/>
          <a:p>
            <a:r>
              <a:rPr lang="en-US"/>
              <a:t>Click to edit Master title style</a:t>
            </a:r>
            <a:endParaRPr lang="es-419"/>
          </a:p>
        </p:txBody>
      </p:sp>
      <p:sp>
        <p:nvSpPr>
          <p:cNvPr id="3" name="Vertical Text Placeholder 2">
            <a:extLst>
              <a:ext uri="{FF2B5EF4-FFF2-40B4-BE49-F238E27FC236}">
                <a16:creationId xmlns:a16="http://schemas.microsoft.com/office/drawing/2014/main" id="{5DF2E7E5-5A98-4E09-B8EE-693F2774153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419"/>
          </a:p>
        </p:txBody>
      </p:sp>
      <p:sp>
        <p:nvSpPr>
          <p:cNvPr id="4" name="Date Placeholder 3">
            <a:extLst>
              <a:ext uri="{FF2B5EF4-FFF2-40B4-BE49-F238E27FC236}">
                <a16:creationId xmlns:a16="http://schemas.microsoft.com/office/drawing/2014/main" id="{AD15429F-FDE9-4583-AEDD-69DCF12F4776}"/>
              </a:ext>
            </a:extLst>
          </p:cNvPr>
          <p:cNvSpPr>
            <a:spLocks noGrp="1"/>
          </p:cNvSpPr>
          <p:nvPr>
            <p:ph type="dt" sz="half" idx="10"/>
          </p:nvPr>
        </p:nvSpPr>
        <p:spPr/>
        <p:txBody>
          <a:bodyPr/>
          <a:lstStyle/>
          <a:p>
            <a:fld id="{6308FABF-4DF0-498E-811D-BBE73DD816D7}" type="datetimeFigureOut">
              <a:rPr lang="es-419" smtClean="0"/>
              <a:t>23/10/2024</a:t>
            </a:fld>
            <a:endParaRPr lang="es-419"/>
          </a:p>
        </p:txBody>
      </p:sp>
      <p:sp>
        <p:nvSpPr>
          <p:cNvPr id="5" name="Footer Placeholder 4">
            <a:extLst>
              <a:ext uri="{FF2B5EF4-FFF2-40B4-BE49-F238E27FC236}">
                <a16:creationId xmlns:a16="http://schemas.microsoft.com/office/drawing/2014/main" id="{3DDA5CED-34D7-47BB-B8E3-575142008049}"/>
              </a:ext>
            </a:extLst>
          </p:cNvPr>
          <p:cNvSpPr>
            <a:spLocks noGrp="1"/>
          </p:cNvSpPr>
          <p:nvPr>
            <p:ph type="ftr" sz="quarter" idx="11"/>
          </p:nvPr>
        </p:nvSpPr>
        <p:spPr/>
        <p:txBody>
          <a:bodyPr/>
          <a:lstStyle/>
          <a:p>
            <a:endParaRPr lang="es-419"/>
          </a:p>
        </p:txBody>
      </p:sp>
      <p:sp>
        <p:nvSpPr>
          <p:cNvPr id="6" name="Slide Number Placeholder 5">
            <a:extLst>
              <a:ext uri="{FF2B5EF4-FFF2-40B4-BE49-F238E27FC236}">
                <a16:creationId xmlns:a16="http://schemas.microsoft.com/office/drawing/2014/main" id="{D3451AE1-C713-404D-8034-D886C183B28F}"/>
              </a:ext>
            </a:extLst>
          </p:cNvPr>
          <p:cNvSpPr>
            <a:spLocks noGrp="1"/>
          </p:cNvSpPr>
          <p:nvPr>
            <p:ph type="sldNum" sz="quarter" idx="12"/>
          </p:nvPr>
        </p:nvSpPr>
        <p:spPr/>
        <p:txBody>
          <a:bodyPr/>
          <a:lstStyle/>
          <a:p>
            <a:fld id="{1B8DF6B8-04B7-41BB-ADE9-F4C10BE65FC5}" type="slidenum">
              <a:rPr lang="es-419" smtClean="0"/>
              <a:t>‹#›</a:t>
            </a:fld>
            <a:endParaRPr lang="es-419"/>
          </a:p>
        </p:txBody>
      </p:sp>
    </p:spTree>
    <p:extLst>
      <p:ext uri="{BB962C8B-B14F-4D97-AF65-F5344CB8AC3E}">
        <p14:creationId xmlns:p14="http://schemas.microsoft.com/office/powerpoint/2010/main" val="845520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95E290-FB8F-4C91-A2C2-EFE6544A028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419"/>
          </a:p>
        </p:txBody>
      </p:sp>
      <p:sp>
        <p:nvSpPr>
          <p:cNvPr id="3" name="Vertical Text Placeholder 2">
            <a:extLst>
              <a:ext uri="{FF2B5EF4-FFF2-40B4-BE49-F238E27FC236}">
                <a16:creationId xmlns:a16="http://schemas.microsoft.com/office/drawing/2014/main" id="{F49AF77F-378F-45A2-95A8-48DE932C09C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419"/>
          </a:p>
        </p:txBody>
      </p:sp>
      <p:sp>
        <p:nvSpPr>
          <p:cNvPr id="4" name="Date Placeholder 3">
            <a:extLst>
              <a:ext uri="{FF2B5EF4-FFF2-40B4-BE49-F238E27FC236}">
                <a16:creationId xmlns:a16="http://schemas.microsoft.com/office/drawing/2014/main" id="{968710AA-7B44-4AB4-B862-2397A6A6DA78}"/>
              </a:ext>
            </a:extLst>
          </p:cNvPr>
          <p:cNvSpPr>
            <a:spLocks noGrp="1"/>
          </p:cNvSpPr>
          <p:nvPr>
            <p:ph type="dt" sz="half" idx="10"/>
          </p:nvPr>
        </p:nvSpPr>
        <p:spPr/>
        <p:txBody>
          <a:bodyPr/>
          <a:lstStyle/>
          <a:p>
            <a:fld id="{6308FABF-4DF0-498E-811D-BBE73DD816D7}" type="datetimeFigureOut">
              <a:rPr lang="es-419" smtClean="0"/>
              <a:t>23/10/2024</a:t>
            </a:fld>
            <a:endParaRPr lang="es-419"/>
          </a:p>
        </p:txBody>
      </p:sp>
      <p:sp>
        <p:nvSpPr>
          <p:cNvPr id="5" name="Footer Placeholder 4">
            <a:extLst>
              <a:ext uri="{FF2B5EF4-FFF2-40B4-BE49-F238E27FC236}">
                <a16:creationId xmlns:a16="http://schemas.microsoft.com/office/drawing/2014/main" id="{4622F715-A55F-4BCC-AC6A-B53543E594CF}"/>
              </a:ext>
            </a:extLst>
          </p:cNvPr>
          <p:cNvSpPr>
            <a:spLocks noGrp="1"/>
          </p:cNvSpPr>
          <p:nvPr>
            <p:ph type="ftr" sz="quarter" idx="11"/>
          </p:nvPr>
        </p:nvSpPr>
        <p:spPr/>
        <p:txBody>
          <a:bodyPr/>
          <a:lstStyle/>
          <a:p>
            <a:endParaRPr lang="es-419"/>
          </a:p>
        </p:txBody>
      </p:sp>
      <p:sp>
        <p:nvSpPr>
          <p:cNvPr id="6" name="Slide Number Placeholder 5">
            <a:extLst>
              <a:ext uri="{FF2B5EF4-FFF2-40B4-BE49-F238E27FC236}">
                <a16:creationId xmlns:a16="http://schemas.microsoft.com/office/drawing/2014/main" id="{B9A8CC6F-2D6B-424D-8C0D-608B92E07A9B}"/>
              </a:ext>
            </a:extLst>
          </p:cNvPr>
          <p:cNvSpPr>
            <a:spLocks noGrp="1"/>
          </p:cNvSpPr>
          <p:nvPr>
            <p:ph type="sldNum" sz="quarter" idx="12"/>
          </p:nvPr>
        </p:nvSpPr>
        <p:spPr/>
        <p:txBody>
          <a:bodyPr/>
          <a:lstStyle/>
          <a:p>
            <a:fld id="{1B8DF6B8-04B7-41BB-ADE9-F4C10BE65FC5}" type="slidenum">
              <a:rPr lang="es-419" smtClean="0"/>
              <a:t>‹#›</a:t>
            </a:fld>
            <a:endParaRPr lang="es-419"/>
          </a:p>
        </p:txBody>
      </p:sp>
    </p:spTree>
    <p:extLst>
      <p:ext uri="{BB962C8B-B14F-4D97-AF65-F5344CB8AC3E}">
        <p14:creationId xmlns:p14="http://schemas.microsoft.com/office/powerpoint/2010/main" val="2209129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5F665-7FAA-42BE-8790-B94DE94522B3}"/>
              </a:ext>
            </a:extLst>
          </p:cNvPr>
          <p:cNvSpPr>
            <a:spLocks noGrp="1"/>
          </p:cNvSpPr>
          <p:nvPr>
            <p:ph type="title"/>
          </p:nvPr>
        </p:nvSpPr>
        <p:spPr/>
        <p:txBody>
          <a:bodyPr/>
          <a:lstStyle/>
          <a:p>
            <a:r>
              <a:rPr lang="en-US"/>
              <a:t>Click to edit Master title style</a:t>
            </a:r>
            <a:endParaRPr lang="es-419"/>
          </a:p>
        </p:txBody>
      </p:sp>
      <p:sp>
        <p:nvSpPr>
          <p:cNvPr id="3" name="Content Placeholder 2">
            <a:extLst>
              <a:ext uri="{FF2B5EF4-FFF2-40B4-BE49-F238E27FC236}">
                <a16:creationId xmlns:a16="http://schemas.microsoft.com/office/drawing/2014/main" id="{467BD9FC-A2D6-42A2-9EDB-F7379A6C277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419"/>
          </a:p>
        </p:txBody>
      </p:sp>
      <p:sp>
        <p:nvSpPr>
          <p:cNvPr id="4" name="Date Placeholder 3">
            <a:extLst>
              <a:ext uri="{FF2B5EF4-FFF2-40B4-BE49-F238E27FC236}">
                <a16:creationId xmlns:a16="http://schemas.microsoft.com/office/drawing/2014/main" id="{7F3D0873-69C9-4E61-8A85-00F7E2AA9F4F}"/>
              </a:ext>
            </a:extLst>
          </p:cNvPr>
          <p:cNvSpPr>
            <a:spLocks noGrp="1"/>
          </p:cNvSpPr>
          <p:nvPr>
            <p:ph type="dt" sz="half" idx="10"/>
          </p:nvPr>
        </p:nvSpPr>
        <p:spPr/>
        <p:txBody>
          <a:bodyPr/>
          <a:lstStyle/>
          <a:p>
            <a:fld id="{6308FABF-4DF0-498E-811D-BBE73DD816D7}" type="datetimeFigureOut">
              <a:rPr lang="es-419" smtClean="0"/>
              <a:t>23/10/2024</a:t>
            </a:fld>
            <a:endParaRPr lang="es-419"/>
          </a:p>
        </p:txBody>
      </p:sp>
      <p:sp>
        <p:nvSpPr>
          <p:cNvPr id="5" name="Footer Placeholder 4">
            <a:extLst>
              <a:ext uri="{FF2B5EF4-FFF2-40B4-BE49-F238E27FC236}">
                <a16:creationId xmlns:a16="http://schemas.microsoft.com/office/drawing/2014/main" id="{558D3593-7BDB-4C4F-9D90-8A6D5F3B3B07}"/>
              </a:ext>
            </a:extLst>
          </p:cNvPr>
          <p:cNvSpPr>
            <a:spLocks noGrp="1"/>
          </p:cNvSpPr>
          <p:nvPr>
            <p:ph type="ftr" sz="quarter" idx="11"/>
          </p:nvPr>
        </p:nvSpPr>
        <p:spPr/>
        <p:txBody>
          <a:bodyPr/>
          <a:lstStyle/>
          <a:p>
            <a:endParaRPr lang="es-419"/>
          </a:p>
        </p:txBody>
      </p:sp>
      <p:sp>
        <p:nvSpPr>
          <p:cNvPr id="6" name="Slide Number Placeholder 5">
            <a:extLst>
              <a:ext uri="{FF2B5EF4-FFF2-40B4-BE49-F238E27FC236}">
                <a16:creationId xmlns:a16="http://schemas.microsoft.com/office/drawing/2014/main" id="{4D548EA3-A1EF-4E52-97EF-F6DAFAE05B40}"/>
              </a:ext>
            </a:extLst>
          </p:cNvPr>
          <p:cNvSpPr>
            <a:spLocks noGrp="1"/>
          </p:cNvSpPr>
          <p:nvPr>
            <p:ph type="sldNum" sz="quarter" idx="12"/>
          </p:nvPr>
        </p:nvSpPr>
        <p:spPr/>
        <p:txBody>
          <a:bodyPr/>
          <a:lstStyle/>
          <a:p>
            <a:fld id="{1B8DF6B8-04B7-41BB-ADE9-F4C10BE65FC5}" type="slidenum">
              <a:rPr lang="es-419" smtClean="0"/>
              <a:t>‹#›</a:t>
            </a:fld>
            <a:endParaRPr lang="es-419"/>
          </a:p>
        </p:txBody>
      </p:sp>
    </p:spTree>
    <p:extLst>
      <p:ext uri="{BB962C8B-B14F-4D97-AF65-F5344CB8AC3E}">
        <p14:creationId xmlns:p14="http://schemas.microsoft.com/office/powerpoint/2010/main" val="2003233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DD11-8BB5-4930-B8D2-B377021D5D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419"/>
          </a:p>
        </p:txBody>
      </p:sp>
      <p:sp>
        <p:nvSpPr>
          <p:cNvPr id="3" name="Text Placeholder 2">
            <a:extLst>
              <a:ext uri="{FF2B5EF4-FFF2-40B4-BE49-F238E27FC236}">
                <a16:creationId xmlns:a16="http://schemas.microsoft.com/office/drawing/2014/main" id="{1CAC285C-3574-4186-90C0-86760893E3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1861EB8-D285-4A36-BF04-1422E90B2F93}"/>
              </a:ext>
            </a:extLst>
          </p:cNvPr>
          <p:cNvSpPr>
            <a:spLocks noGrp="1"/>
          </p:cNvSpPr>
          <p:nvPr>
            <p:ph type="dt" sz="half" idx="10"/>
          </p:nvPr>
        </p:nvSpPr>
        <p:spPr/>
        <p:txBody>
          <a:bodyPr/>
          <a:lstStyle/>
          <a:p>
            <a:fld id="{6308FABF-4DF0-498E-811D-BBE73DD816D7}" type="datetimeFigureOut">
              <a:rPr lang="es-419" smtClean="0"/>
              <a:t>23/10/2024</a:t>
            </a:fld>
            <a:endParaRPr lang="es-419"/>
          </a:p>
        </p:txBody>
      </p:sp>
      <p:sp>
        <p:nvSpPr>
          <p:cNvPr id="5" name="Footer Placeholder 4">
            <a:extLst>
              <a:ext uri="{FF2B5EF4-FFF2-40B4-BE49-F238E27FC236}">
                <a16:creationId xmlns:a16="http://schemas.microsoft.com/office/drawing/2014/main" id="{31FB3E26-A9C2-45D7-A8D5-956713B42793}"/>
              </a:ext>
            </a:extLst>
          </p:cNvPr>
          <p:cNvSpPr>
            <a:spLocks noGrp="1"/>
          </p:cNvSpPr>
          <p:nvPr>
            <p:ph type="ftr" sz="quarter" idx="11"/>
          </p:nvPr>
        </p:nvSpPr>
        <p:spPr/>
        <p:txBody>
          <a:bodyPr/>
          <a:lstStyle/>
          <a:p>
            <a:endParaRPr lang="es-419"/>
          </a:p>
        </p:txBody>
      </p:sp>
      <p:sp>
        <p:nvSpPr>
          <p:cNvPr id="6" name="Slide Number Placeholder 5">
            <a:extLst>
              <a:ext uri="{FF2B5EF4-FFF2-40B4-BE49-F238E27FC236}">
                <a16:creationId xmlns:a16="http://schemas.microsoft.com/office/drawing/2014/main" id="{3E584C45-5703-4DF4-9F9F-DAF2C686FBFD}"/>
              </a:ext>
            </a:extLst>
          </p:cNvPr>
          <p:cNvSpPr>
            <a:spLocks noGrp="1"/>
          </p:cNvSpPr>
          <p:nvPr>
            <p:ph type="sldNum" sz="quarter" idx="12"/>
          </p:nvPr>
        </p:nvSpPr>
        <p:spPr/>
        <p:txBody>
          <a:bodyPr/>
          <a:lstStyle/>
          <a:p>
            <a:fld id="{1B8DF6B8-04B7-41BB-ADE9-F4C10BE65FC5}" type="slidenum">
              <a:rPr lang="es-419" smtClean="0"/>
              <a:t>‹#›</a:t>
            </a:fld>
            <a:endParaRPr lang="es-419"/>
          </a:p>
        </p:txBody>
      </p:sp>
    </p:spTree>
    <p:extLst>
      <p:ext uri="{BB962C8B-B14F-4D97-AF65-F5344CB8AC3E}">
        <p14:creationId xmlns:p14="http://schemas.microsoft.com/office/powerpoint/2010/main" val="2782232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3ABDD-9E66-4B9D-8312-00B71BFFFD40}"/>
              </a:ext>
            </a:extLst>
          </p:cNvPr>
          <p:cNvSpPr>
            <a:spLocks noGrp="1"/>
          </p:cNvSpPr>
          <p:nvPr>
            <p:ph type="title"/>
          </p:nvPr>
        </p:nvSpPr>
        <p:spPr/>
        <p:txBody>
          <a:bodyPr/>
          <a:lstStyle/>
          <a:p>
            <a:r>
              <a:rPr lang="en-US"/>
              <a:t>Click to edit Master title style</a:t>
            </a:r>
            <a:endParaRPr lang="es-419"/>
          </a:p>
        </p:txBody>
      </p:sp>
      <p:sp>
        <p:nvSpPr>
          <p:cNvPr id="3" name="Content Placeholder 2">
            <a:extLst>
              <a:ext uri="{FF2B5EF4-FFF2-40B4-BE49-F238E27FC236}">
                <a16:creationId xmlns:a16="http://schemas.microsoft.com/office/drawing/2014/main" id="{B19191C6-48D6-4B77-9729-3B8E08E6FCA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419"/>
          </a:p>
        </p:txBody>
      </p:sp>
      <p:sp>
        <p:nvSpPr>
          <p:cNvPr id="4" name="Content Placeholder 3">
            <a:extLst>
              <a:ext uri="{FF2B5EF4-FFF2-40B4-BE49-F238E27FC236}">
                <a16:creationId xmlns:a16="http://schemas.microsoft.com/office/drawing/2014/main" id="{772DE937-F3A9-4843-BB9B-EC734105CA7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419"/>
          </a:p>
        </p:txBody>
      </p:sp>
      <p:sp>
        <p:nvSpPr>
          <p:cNvPr id="5" name="Date Placeholder 4">
            <a:extLst>
              <a:ext uri="{FF2B5EF4-FFF2-40B4-BE49-F238E27FC236}">
                <a16:creationId xmlns:a16="http://schemas.microsoft.com/office/drawing/2014/main" id="{485C2C11-86DA-4396-A4F5-4557648B9DCD}"/>
              </a:ext>
            </a:extLst>
          </p:cNvPr>
          <p:cNvSpPr>
            <a:spLocks noGrp="1"/>
          </p:cNvSpPr>
          <p:nvPr>
            <p:ph type="dt" sz="half" idx="10"/>
          </p:nvPr>
        </p:nvSpPr>
        <p:spPr/>
        <p:txBody>
          <a:bodyPr/>
          <a:lstStyle/>
          <a:p>
            <a:fld id="{6308FABF-4DF0-498E-811D-BBE73DD816D7}" type="datetimeFigureOut">
              <a:rPr lang="es-419" smtClean="0"/>
              <a:t>23/10/2024</a:t>
            </a:fld>
            <a:endParaRPr lang="es-419"/>
          </a:p>
        </p:txBody>
      </p:sp>
      <p:sp>
        <p:nvSpPr>
          <p:cNvPr id="6" name="Footer Placeholder 5">
            <a:extLst>
              <a:ext uri="{FF2B5EF4-FFF2-40B4-BE49-F238E27FC236}">
                <a16:creationId xmlns:a16="http://schemas.microsoft.com/office/drawing/2014/main" id="{A50F48B5-79FC-4CDF-9A69-F7A5CAE866EB}"/>
              </a:ext>
            </a:extLst>
          </p:cNvPr>
          <p:cNvSpPr>
            <a:spLocks noGrp="1"/>
          </p:cNvSpPr>
          <p:nvPr>
            <p:ph type="ftr" sz="quarter" idx="11"/>
          </p:nvPr>
        </p:nvSpPr>
        <p:spPr/>
        <p:txBody>
          <a:bodyPr/>
          <a:lstStyle/>
          <a:p>
            <a:endParaRPr lang="es-419"/>
          </a:p>
        </p:txBody>
      </p:sp>
      <p:sp>
        <p:nvSpPr>
          <p:cNvPr id="7" name="Slide Number Placeholder 6">
            <a:extLst>
              <a:ext uri="{FF2B5EF4-FFF2-40B4-BE49-F238E27FC236}">
                <a16:creationId xmlns:a16="http://schemas.microsoft.com/office/drawing/2014/main" id="{DA6FD300-1356-432F-9A3F-7D07EF30C41F}"/>
              </a:ext>
            </a:extLst>
          </p:cNvPr>
          <p:cNvSpPr>
            <a:spLocks noGrp="1"/>
          </p:cNvSpPr>
          <p:nvPr>
            <p:ph type="sldNum" sz="quarter" idx="12"/>
          </p:nvPr>
        </p:nvSpPr>
        <p:spPr/>
        <p:txBody>
          <a:bodyPr/>
          <a:lstStyle/>
          <a:p>
            <a:fld id="{1B8DF6B8-04B7-41BB-ADE9-F4C10BE65FC5}" type="slidenum">
              <a:rPr lang="es-419" smtClean="0"/>
              <a:t>‹#›</a:t>
            </a:fld>
            <a:endParaRPr lang="es-419"/>
          </a:p>
        </p:txBody>
      </p:sp>
    </p:spTree>
    <p:extLst>
      <p:ext uri="{BB962C8B-B14F-4D97-AF65-F5344CB8AC3E}">
        <p14:creationId xmlns:p14="http://schemas.microsoft.com/office/powerpoint/2010/main" val="1582921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C4415-790E-4D87-9E94-335073AAE1CE}"/>
              </a:ext>
            </a:extLst>
          </p:cNvPr>
          <p:cNvSpPr>
            <a:spLocks noGrp="1"/>
          </p:cNvSpPr>
          <p:nvPr>
            <p:ph type="title"/>
          </p:nvPr>
        </p:nvSpPr>
        <p:spPr>
          <a:xfrm>
            <a:off x="839788" y="365125"/>
            <a:ext cx="10515600" cy="1325563"/>
          </a:xfrm>
        </p:spPr>
        <p:txBody>
          <a:bodyPr/>
          <a:lstStyle/>
          <a:p>
            <a:r>
              <a:rPr lang="en-US"/>
              <a:t>Click to edit Master title style</a:t>
            </a:r>
            <a:endParaRPr lang="es-419"/>
          </a:p>
        </p:txBody>
      </p:sp>
      <p:sp>
        <p:nvSpPr>
          <p:cNvPr id="3" name="Text Placeholder 2">
            <a:extLst>
              <a:ext uri="{FF2B5EF4-FFF2-40B4-BE49-F238E27FC236}">
                <a16:creationId xmlns:a16="http://schemas.microsoft.com/office/drawing/2014/main" id="{C8175B23-723E-40E8-9A50-0B7D4F7850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5CA72C3-A237-4643-95A9-8781AB856F0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419"/>
          </a:p>
        </p:txBody>
      </p:sp>
      <p:sp>
        <p:nvSpPr>
          <p:cNvPr id="5" name="Text Placeholder 4">
            <a:extLst>
              <a:ext uri="{FF2B5EF4-FFF2-40B4-BE49-F238E27FC236}">
                <a16:creationId xmlns:a16="http://schemas.microsoft.com/office/drawing/2014/main" id="{F605D9E7-3E60-4C29-9690-2B4CD27A04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4EA8920-C65B-4041-9A23-C5FCC0C74BA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419"/>
          </a:p>
        </p:txBody>
      </p:sp>
      <p:sp>
        <p:nvSpPr>
          <p:cNvPr id="7" name="Date Placeholder 6">
            <a:extLst>
              <a:ext uri="{FF2B5EF4-FFF2-40B4-BE49-F238E27FC236}">
                <a16:creationId xmlns:a16="http://schemas.microsoft.com/office/drawing/2014/main" id="{ADECB177-25BC-4A77-839F-B933105C21BE}"/>
              </a:ext>
            </a:extLst>
          </p:cNvPr>
          <p:cNvSpPr>
            <a:spLocks noGrp="1"/>
          </p:cNvSpPr>
          <p:nvPr>
            <p:ph type="dt" sz="half" idx="10"/>
          </p:nvPr>
        </p:nvSpPr>
        <p:spPr/>
        <p:txBody>
          <a:bodyPr/>
          <a:lstStyle/>
          <a:p>
            <a:fld id="{6308FABF-4DF0-498E-811D-BBE73DD816D7}" type="datetimeFigureOut">
              <a:rPr lang="es-419" smtClean="0"/>
              <a:t>23/10/2024</a:t>
            </a:fld>
            <a:endParaRPr lang="es-419"/>
          </a:p>
        </p:txBody>
      </p:sp>
      <p:sp>
        <p:nvSpPr>
          <p:cNvPr id="8" name="Footer Placeholder 7">
            <a:extLst>
              <a:ext uri="{FF2B5EF4-FFF2-40B4-BE49-F238E27FC236}">
                <a16:creationId xmlns:a16="http://schemas.microsoft.com/office/drawing/2014/main" id="{D3B3996F-2F7D-4AA2-9EF9-DA1E410C7DB7}"/>
              </a:ext>
            </a:extLst>
          </p:cNvPr>
          <p:cNvSpPr>
            <a:spLocks noGrp="1"/>
          </p:cNvSpPr>
          <p:nvPr>
            <p:ph type="ftr" sz="quarter" idx="11"/>
          </p:nvPr>
        </p:nvSpPr>
        <p:spPr/>
        <p:txBody>
          <a:bodyPr/>
          <a:lstStyle/>
          <a:p>
            <a:endParaRPr lang="es-419"/>
          </a:p>
        </p:txBody>
      </p:sp>
      <p:sp>
        <p:nvSpPr>
          <p:cNvPr id="9" name="Slide Number Placeholder 8">
            <a:extLst>
              <a:ext uri="{FF2B5EF4-FFF2-40B4-BE49-F238E27FC236}">
                <a16:creationId xmlns:a16="http://schemas.microsoft.com/office/drawing/2014/main" id="{3F6F755E-3E2A-4ED9-ABD2-7FF48815CE6C}"/>
              </a:ext>
            </a:extLst>
          </p:cNvPr>
          <p:cNvSpPr>
            <a:spLocks noGrp="1"/>
          </p:cNvSpPr>
          <p:nvPr>
            <p:ph type="sldNum" sz="quarter" idx="12"/>
          </p:nvPr>
        </p:nvSpPr>
        <p:spPr/>
        <p:txBody>
          <a:bodyPr/>
          <a:lstStyle/>
          <a:p>
            <a:fld id="{1B8DF6B8-04B7-41BB-ADE9-F4C10BE65FC5}" type="slidenum">
              <a:rPr lang="es-419" smtClean="0"/>
              <a:t>‹#›</a:t>
            </a:fld>
            <a:endParaRPr lang="es-419"/>
          </a:p>
        </p:txBody>
      </p:sp>
    </p:spTree>
    <p:extLst>
      <p:ext uri="{BB962C8B-B14F-4D97-AF65-F5344CB8AC3E}">
        <p14:creationId xmlns:p14="http://schemas.microsoft.com/office/powerpoint/2010/main" val="2154953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77FD5-59F9-422F-881E-2EEF1A2A71E1}"/>
              </a:ext>
            </a:extLst>
          </p:cNvPr>
          <p:cNvSpPr>
            <a:spLocks noGrp="1"/>
          </p:cNvSpPr>
          <p:nvPr>
            <p:ph type="title"/>
          </p:nvPr>
        </p:nvSpPr>
        <p:spPr/>
        <p:txBody>
          <a:bodyPr/>
          <a:lstStyle/>
          <a:p>
            <a:r>
              <a:rPr lang="en-US"/>
              <a:t>Click to edit Master title style</a:t>
            </a:r>
            <a:endParaRPr lang="es-419"/>
          </a:p>
        </p:txBody>
      </p:sp>
      <p:sp>
        <p:nvSpPr>
          <p:cNvPr id="3" name="Date Placeholder 2">
            <a:extLst>
              <a:ext uri="{FF2B5EF4-FFF2-40B4-BE49-F238E27FC236}">
                <a16:creationId xmlns:a16="http://schemas.microsoft.com/office/drawing/2014/main" id="{CE806CFC-4886-4160-B08E-633766CAD2AC}"/>
              </a:ext>
            </a:extLst>
          </p:cNvPr>
          <p:cNvSpPr>
            <a:spLocks noGrp="1"/>
          </p:cNvSpPr>
          <p:nvPr>
            <p:ph type="dt" sz="half" idx="10"/>
          </p:nvPr>
        </p:nvSpPr>
        <p:spPr/>
        <p:txBody>
          <a:bodyPr/>
          <a:lstStyle/>
          <a:p>
            <a:fld id="{6308FABF-4DF0-498E-811D-BBE73DD816D7}" type="datetimeFigureOut">
              <a:rPr lang="es-419" smtClean="0"/>
              <a:t>23/10/2024</a:t>
            </a:fld>
            <a:endParaRPr lang="es-419"/>
          </a:p>
        </p:txBody>
      </p:sp>
      <p:sp>
        <p:nvSpPr>
          <p:cNvPr id="4" name="Footer Placeholder 3">
            <a:extLst>
              <a:ext uri="{FF2B5EF4-FFF2-40B4-BE49-F238E27FC236}">
                <a16:creationId xmlns:a16="http://schemas.microsoft.com/office/drawing/2014/main" id="{F7704745-4255-450A-BE91-7FC0000B1F2C}"/>
              </a:ext>
            </a:extLst>
          </p:cNvPr>
          <p:cNvSpPr>
            <a:spLocks noGrp="1"/>
          </p:cNvSpPr>
          <p:nvPr>
            <p:ph type="ftr" sz="quarter" idx="11"/>
          </p:nvPr>
        </p:nvSpPr>
        <p:spPr/>
        <p:txBody>
          <a:bodyPr/>
          <a:lstStyle/>
          <a:p>
            <a:endParaRPr lang="es-419"/>
          </a:p>
        </p:txBody>
      </p:sp>
      <p:sp>
        <p:nvSpPr>
          <p:cNvPr id="5" name="Slide Number Placeholder 4">
            <a:extLst>
              <a:ext uri="{FF2B5EF4-FFF2-40B4-BE49-F238E27FC236}">
                <a16:creationId xmlns:a16="http://schemas.microsoft.com/office/drawing/2014/main" id="{606D8181-4310-428A-A106-7C045C0259CA}"/>
              </a:ext>
            </a:extLst>
          </p:cNvPr>
          <p:cNvSpPr>
            <a:spLocks noGrp="1"/>
          </p:cNvSpPr>
          <p:nvPr>
            <p:ph type="sldNum" sz="quarter" idx="12"/>
          </p:nvPr>
        </p:nvSpPr>
        <p:spPr/>
        <p:txBody>
          <a:bodyPr/>
          <a:lstStyle/>
          <a:p>
            <a:fld id="{1B8DF6B8-04B7-41BB-ADE9-F4C10BE65FC5}" type="slidenum">
              <a:rPr lang="es-419" smtClean="0"/>
              <a:t>‹#›</a:t>
            </a:fld>
            <a:endParaRPr lang="es-419"/>
          </a:p>
        </p:txBody>
      </p:sp>
    </p:spTree>
    <p:extLst>
      <p:ext uri="{BB962C8B-B14F-4D97-AF65-F5344CB8AC3E}">
        <p14:creationId xmlns:p14="http://schemas.microsoft.com/office/powerpoint/2010/main" val="2492376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6186DF-7714-4433-B3F5-FDDF5FE7BDA7}"/>
              </a:ext>
            </a:extLst>
          </p:cNvPr>
          <p:cNvSpPr>
            <a:spLocks noGrp="1"/>
          </p:cNvSpPr>
          <p:nvPr>
            <p:ph type="dt" sz="half" idx="10"/>
          </p:nvPr>
        </p:nvSpPr>
        <p:spPr/>
        <p:txBody>
          <a:bodyPr/>
          <a:lstStyle/>
          <a:p>
            <a:fld id="{6308FABF-4DF0-498E-811D-BBE73DD816D7}" type="datetimeFigureOut">
              <a:rPr lang="es-419" smtClean="0"/>
              <a:t>23/10/2024</a:t>
            </a:fld>
            <a:endParaRPr lang="es-419"/>
          </a:p>
        </p:txBody>
      </p:sp>
      <p:sp>
        <p:nvSpPr>
          <p:cNvPr id="3" name="Footer Placeholder 2">
            <a:extLst>
              <a:ext uri="{FF2B5EF4-FFF2-40B4-BE49-F238E27FC236}">
                <a16:creationId xmlns:a16="http://schemas.microsoft.com/office/drawing/2014/main" id="{D7C6C0EF-00BB-488D-BADE-C4A1ED1CFCF3}"/>
              </a:ext>
            </a:extLst>
          </p:cNvPr>
          <p:cNvSpPr>
            <a:spLocks noGrp="1"/>
          </p:cNvSpPr>
          <p:nvPr>
            <p:ph type="ftr" sz="quarter" idx="11"/>
          </p:nvPr>
        </p:nvSpPr>
        <p:spPr/>
        <p:txBody>
          <a:bodyPr/>
          <a:lstStyle/>
          <a:p>
            <a:endParaRPr lang="es-419"/>
          </a:p>
        </p:txBody>
      </p:sp>
      <p:sp>
        <p:nvSpPr>
          <p:cNvPr id="4" name="Slide Number Placeholder 3">
            <a:extLst>
              <a:ext uri="{FF2B5EF4-FFF2-40B4-BE49-F238E27FC236}">
                <a16:creationId xmlns:a16="http://schemas.microsoft.com/office/drawing/2014/main" id="{7F808F6B-F535-4C3E-B174-FBADE5C90B5A}"/>
              </a:ext>
            </a:extLst>
          </p:cNvPr>
          <p:cNvSpPr>
            <a:spLocks noGrp="1"/>
          </p:cNvSpPr>
          <p:nvPr>
            <p:ph type="sldNum" sz="quarter" idx="12"/>
          </p:nvPr>
        </p:nvSpPr>
        <p:spPr/>
        <p:txBody>
          <a:bodyPr/>
          <a:lstStyle/>
          <a:p>
            <a:fld id="{1B8DF6B8-04B7-41BB-ADE9-F4C10BE65FC5}" type="slidenum">
              <a:rPr lang="es-419" smtClean="0"/>
              <a:t>‹#›</a:t>
            </a:fld>
            <a:endParaRPr lang="es-419"/>
          </a:p>
        </p:txBody>
      </p:sp>
    </p:spTree>
    <p:extLst>
      <p:ext uri="{BB962C8B-B14F-4D97-AF65-F5344CB8AC3E}">
        <p14:creationId xmlns:p14="http://schemas.microsoft.com/office/powerpoint/2010/main" val="1091880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10A6F-A272-4D7F-B1AC-AFE94CECFC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419"/>
          </a:p>
        </p:txBody>
      </p:sp>
      <p:sp>
        <p:nvSpPr>
          <p:cNvPr id="3" name="Content Placeholder 2">
            <a:extLst>
              <a:ext uri="{FF2B5EF4-FFF2-40B4-BE49-F238E27FC236}">
                <a16:creationId xmlns:a16="http://schemas.microsoft.com/office/drawing/2014/main" id="{E71C6BF6-96DF-48AA-8DCC-D652895AF4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419"/>
          </a:p>
        </p:txBody>
      </p:sp>
      <p:sp>
        <p:nvSpPr>
          <p:cNvPr id="4" name="Text Placeholder 3">
            <a:extLst>
              <a:ext uri="{FF2B5EF4-FFF2-40B4-BE49-F238E27FC236}">
                <a16:creationId xmlns:a16="http://schemas.microsoft.com/office/drawing/2014/main" id="{B9309215-7D4A-4C04-9B93-1F1088E024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F813609-99FD-48C0-87E1-A935DEF2BE1E}"/>
              </a:ext>
            </a:extLst>
          </p:cNvPr>
          <p:cNvSpPr>
            <a:spLocks noGrp="1"/>
          </p:cNvSpPr>
          <p:nvPr>
            <p:ph type="dt" sz="half" idx="10"/>
          </p:nvPr>
        </p:nvSpPr>
        <p:spPr/>
        <p:txBody>
          <a:bodyPr/>
          <a:lstStyle/>
          <a:p>
            <a:fld id="{6308FABF-4DF0-498E-811D-BBE73DD816D7}" type="datetimeFigureOut">
              <a:rPr lang="es-419" smtClean="0"/>
              <a:t>23/10/2024</a:t>
            </a:fld>
            <a:endParaRPr lang="es-419"/>
          </a:p>
        </p:txBody>
      </p:sp>
      <p:sp>
        <p:nvSpPr>
          <p:cNvPr id="6" name="Footer Placeholder 5">
            <a:extLst>
              <a:ext uri="{FF2B5EF4-FFF2-40B4-BE49-F238E27FC236}">
                <a16:creationId xmlns:a16="http://schemas.microsoft.com/office/drawing/2014/main" id="{28E8104F-ADDA-4266-B3E3-B709D0A8361B}"/>
              </a:ext>
            </a:extLst>
          </p:cNvPr>
          <p:cNvSpPr>
            <a:spLocks noGrp="1"/>
          </p:cNvSpPr>
          <p:nvPr>
            <p:ph type="ftr" sz="quarter" idx="11"/>
          </p:nvPr>
        </p:nvSpPr>
        <p:spPr/>
        <p:txBody>
          <a:bodyPr/>
          <a:lstStyle/>
          <a:p>
            <a:endParaRPr lang="es-419"/>
          </a:p>
        </p:txBody>
      </p:sp>
      <p:sp>
        <p:nvSpPr>
          <p:cNvPr id="7" name="Slide Number Placeholder 6">
            <a:extLst>
              <a:ext uri="{FF2B5EF4-FFF2-40B4-BE49-F238E27FC236}">
                <a16:creationId xmlns:a16="http://schemas.microsoft.com/office/drawing/2014/main" id="{052EF179-037C-4499-95CE-880EFE142880}"/>
              </a:ext>
            </a:extLst>
          </p:cNvPr>
          <p:cNvSpPr>
            <a:spLocks noGrp="1"/>
          </p:cNvSpPr>
          <p:nvPr>
            <p:ph type="sldNum" sz="quarter" idx="12"/>
          </p:nvPr>
        </p:nvSpPr>
        <p:spPr/>
        <p:txBody>
          <a:bodyPr/>
          <a:lstStyle/>
          <a:p>
            <a:fld id="{1B8DF6B8-04B7-41BB-ADE9-F4C10BE65FC5}" type="slidenum">
              <a:rPr lang="es-419" smtClean="0"/>
              <a:t>‹#›</a:t>
            </a:fld>
            <a:endParaRPr lang="es-419"/>
          </a:p>
        </p:txBody>
      </p:sp>
    </p:spTree>
    <p:extLst>
      <p:ext uri="{BB962C8B-B14F-4D97-AF65-F5344CB8AC3E}">
        <p14:creationId xmlns:p14="http://schemas.microsoft.com/office/powerpoint/2010/main" val="3906006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B375E-7268-4E05-BD80-800FEE5B1A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419"/>
          </a:p>
        </p:txBody>
      </p:sp>
      <p:sp>
        <p:nvSpPr>
          <p:cNvPr id="3" name="Picture Placeholder 2">
            <a:extLst>
              <a:ext uri="{FF2B5EF4-FFF2-40B4-BE49-F238E27FC236}">
                <a16:creationId xmlns:a16="http://schemas.microsoft.com/office/drawing/2014/main" id="{485D461D-9D44-42A2-BFF3-32EB7FD440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419"/>
          </a:p>
        </p:txBody>
      </p:sp>
      <p:sp>
        <p:nvSpPr>
          <p:cNvPr id="4" name="Text Placeholder 3">
            <a:extLst>
              <a:ext uri="{FF2B5EF4-FFF2-40B4-BE49-F238E27FC236}">
                <a16:creationId xmlns:a16="http://schemas.microsoft.com/office/drawing/2014/main" id="{21503F06-F8AD-4C8D-BC52-AC81A6F4A5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505543C-8BD6-4459-8255-701FB624149A}"/>
              </a:ext>
            </a:extLst>
          </p:cNvPr>
          <p:cNvSpPr>
            <a:spLocks noGrp="1"/>
          </p:cNvSpPr>
          <p:nvPr>
            <p:ph type="dt" sz="half" idx="10"/>
          </p:nvPr>
        </p:nvSpPr>
        <p:spPr/>
        <p:txBody>
          <a:bodyPr/>
          <a:lstStyle/>
          <a:p>
            <a:fld id="{6308FABF-4DF0-498E-811D-BBE73DD816D7}" type="datetimeFigureOut">
              <a:rPr lang="es-419" smtClean="0"/>
              <a:t>23/10/2024</a:t>
            </a:fld>
            <a:endParaRPr lang="es-419"/>
          </a:p>
        </p:txBody>
      </p:sp>
      <p:sp>
        <p:nvSpPr>
          <p:cNvPr id="6" name="Footer Placeholder 5">
            <a:extLst>
              <a:ext uri="{FF2B5EF4-FFF2-40B4-BE49-F238E27FC236}">
                <a16:creationId xmlns:a16="http://schemas.microsoft.com/office/drawing/2014/main" id="{A8757DB1-A696-4043-A17F-609705E4EC70}"/>
              </a:ext>
            </a:extLst>
          </p:cNvPr>
          <p:cNvSpPr>
            <a:spLocks noGrp="1"/>
          </p:cNvSpPr>
          <p:nvPr>
            <p:ph type="ftr" sz="quarter" idx="11"/>
          </p:nvPr>
        </p:nvSpPr>
        <p:spPr/>
        <p:txBody>
          <a:bodyPr/>
          <a:lstStyle/>
          <a:p>
            <a:endParaRPr lang="es-419"/>
          </a:p>
        </p:txBody>
      </p:sp>
      <p:sp>
        <p:nvSpPr>
          <p:cNvPr id="7" name="Slide Number Placeholder 6">
            <a:extLst>
              <a:ext uri="{FF2B5EF4-FFF2-40B4-BE49-F238E27FC236}">
                <a16:creationId xmlns:a16="http://schemas.microsoft.com/office/drawing/2014/main" id="{D239C1AE-9790-460F-ABA8-93DB2A2883A3}"/>
              </a:ext>
            </a:extLst>
          </p:cNvPr>
          <p:cNvSpPr>
            <a:spLocks noGrp="1"/>
          </p:cNvSpPr>
          <p:nvPr>
            <p:ph type="sldNum" sz="quarter" idx="12"/>
          </p:nvPr>
        </p:nvSpPr>
        <p:spPr/>
        <p:txBody>
          <a:bodyPr/>
          <a:lstStyle/>
          <a:p>
            <a:fld id="{1B8DF6B8-04B7-41BB-ADE9-F4C10BE65FC5}" type="slidenum">
              <a:rPr lang="es-419" smtClean="0"/>
              <a:t>‹#›</a:t>
            </a:fld>
            <a:endParaRPr lang="es-419"/>
          </a:p>
        </p:txBody>
      </p:sp>
    </p:spTree>
    <p:extLst>
      <p:ext uri="{BB962C8B-B14F-4D97-AF65-F5344CB8AC3E}">
        <p14:creationId xmlns:p14="http://schemas.microsoft.com/office/powerpoint/2010/main" val="4080930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873A0A-4078-4815-A03B-3A4FF7A267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419"/>
          </a:p>
        </p:txBody>
      </p:sp>
      <p:sp>
        <p:nvSpPr>
          <p:cNvPr id="3" name="Text Placeholder 2">
            <a:extLst>
              <a:ext uri="{FF2B5EF4-FFF2-40B4-BE49-F238E27FC236}">
                <a16:creationId xmlns:a16="http://schemas.microsoft.com/office/drawing/2014/main" id="{3879794F-C7D2-4B18-940B-ABA2D60844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419"/>
          </a:p>
        </p:txBody>
      </p:sp>
      <p:sp>
        <p:nvSpPr>
          <p:cNvPr id="4" name="Date Placeholder 3">
            <a:extLst>
              <a:ext uri="{FF2B5EF4-FFF2-40B4-BE49-F238E27FC236}">
                <a16:creationId xmlns:a16="http://schemas.microsoft.com/office/drawing/2014/main" id="{4359D582-2AD4-40A3-8571-7B1AA791DF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08FABF-4DF0-498E-811D-BBE73DD816D7}" type="datetimeFigureOut">
              <a:rPr lang="es-419" smtClean="0"/>
              <a:t>23/10/2024</a:t>
            </a:fld>
            <a:endParaRPr lang="es-419"/>
          </a:p>
        </p:txBody>
      </p:sp>
      <p:sp>
        <p:nvSpPr>
          <p:cNvPr id="5" name="Footer Placeholder 4">
            <a:extLst>
              <a:ext uri="{FF2B5EF4-FFF2-40B4-BE49-F238E27FC236}">
                <a16:creationId xmlns:a16="http://schemas.microsoft.com/office/drawing/2014/main" id="{7B2E614C-162E-4ACF-B207-FEFB215B51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419"/>
          </a:p>
        </p:txBody>
      </p:sp>
      <p:sp>
        <p:nvSpPr>
          <p:cNvPr id="6" name="Slide Number Placeholder 5">
            <a:extLst>
              <a:ext uri="{FF2B5EF4-FFF2-40B4-BE49-F238E27FC236}">
                <a16:creationId xmlns:a16="http://schemas.microsoft.com/office/drawing/2014/main" id="{F1D0D592-245E-4244-AEEE-86F4CE071A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8DF6B8-04B7-41BB-ADE9-F4C10BE65FC5}" type="slidenum">
              <a:rPr lang="es-419" smtClean="0"/>
              <a:t>‹#›</a:t>
            </a:fld>
            <a:endParaRPr lang="es-419"/>
          </a:p>
        </p:txBody>
      </p:sp>
    </p:spTree>
    <p:extLst>
      <p:ext uri="{BB962C8B-B14F-4D97-AF65-F5344CB8AC3E}">
        <p14:creationId xmlns:p14="http://schemas.microsoft.com/office/powerpoint/2010/main" val="2867832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419"/>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0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11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hyperlink" Target="https://www.asimovinstitute.org/neural-network-zoo/"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jpe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3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6.wdp"/><Relationship Id="rId3" Type="http://schemas.openxmlformats.org/officeDocument/2006/relationships/image" Target="../media/image46.png"/><Relationship Id="rId7" Type="http://schemas.openxmlformats.org/officeDocument/2006/relationships/image" Target="../media/image48.png"/><Relationship Id="rId12" Type="http://schemas.openxmlformats.org/officeDocument/2006/relationships/image" Target="../media/image50.png"/><Relationship Id="rId2" Type="http://schemas.openxmlformats.org/officeDocument/2006/relationships/notesSlide" Target="../notesSlides/notesSlide5.xml"/><Relationship Id="rId16" Type="http://schemas.microsoft.com/office/2007/relationships/hdphoto" Target="../media/hdphoto8.wdp"/><Relationship Id="rId1" Type="http://schemas.openxmlformats.org/officeDocument/2006/relationships/slideLayout" Target="../slideLayouts/slideLayout6.xml"/><Relationship Id="rId6" Type="http://schemas.microsoft.com/office/2007/relationships/hdphoto" Target="../media/hdphoto2.wdp"/><Relationship Id="rId11" Type="http://schemas.microsoft.com/office/2007/relationships/hdphoto" Target="../media/hdphoto5.wdp"/><Relationship Id="rId5" Type="http://schemas.openxmlformats.org/officeDocument/2006/relationships/image" Target="../media/image47.png"/><Relationship Id="rId15" Type="http://schemas.microsoft.com/office/2007/relationships/hdphoto" Target="../media/hdphoto7.wdp"/><Relationship Id="rId10" Type="http://schemas.openxmlformats.org/officeDocument/2006/relationships/image" Target="../media/image49.png"/><Relationship Id="rId4" Type="http://schemas.microsoft.com/office/2007/relationships/hdphoto" Target="../media/hdphoto1.wdp"/><Relationship Id="rId9" Type="http://schemas.microsoft.com/office/2007/relationships/hdphoto" Target="../media/hdphoto4.wdp"/><Relationship Id="rId14" Type="http://schemas.openxmlformats.org/officeDocument/2006/relationships/image" Target="../media/image51.png"/></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microsoft.com/office/2007/relationships/hdphoto" Target="../media/hdphoto9.wdp"/><Relationship Id="rId5" Type="http://schemas.openxmlformats.org/officeDocument/2006/relationships/image" Target="../media/image52.png"/><Relationship Id="rId4" Type="http://schemas.microsoft.com/office/2007/relationships/hdphoto" Target="../media/hdphoto6.wdp"/></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54.png"/><Relationship Id="rId4" Type="http://schemas.microsoft.com/office/2007/relationships/hdphoto" Target="../media/hdphoto6.wdp"/></Relationships>
</file>

<file path=ppt/slides/_rels/slide53.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46.png"/><Relationship Id="rId7" Type="http://schemas.openxmlformats.org/officeDocument/2006/relationships/image" Target="../media/image49.png"/><Relationship Id="rId12"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microsoft.com/office/2007/relationships/hdphoto" Target="../media/hdphoto4.wdp"/><Relationship Id="rId11" Type="http://schemas.openxmlformats.org/officeDocument/2006/relationships/image" Target="../media/image55.png"/><Relationship Id="rId5" Type="http://schemas.openxmlformats.org/officeDocument/2006/relationships/image" Target="../media/image48.png"/><Relationship Id="rId10" Type="http://schemas.microsoft.com/office/2007/relationships/hdphoto" Target="../media/hdphoto6.wdp"/><Relationship Id="rId4" Type="http://schemas.microsoft.com/office/2007/relationships/hdphoto" Target="../media/hdphoto10.wdp"/><Relationship Id="rId9" Type="http://schemas.openxmlformats.org/officeDocument/2006/relationships/image" Target="../media/image5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microsoft.com/office/2007/relationships/hdphoto" Target="../media/hdphoto4.wdp"/></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microsoft.com/office/2007/relationships/hdphoto" Target="../media/hdphoto4.wdp"/></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48.png"/><Relationship Id="rId1" Type="http://schemas.openxmlformats.org/officeDocument/2006/relationships/slideLayout" Target="../slideLayouts/slideLayout6.xml"/><Relationship Id="rId6" Type="http://schemas.openxmlformats.org/officeDocument/2006/relationships/image" Target="../media/image50.png"/><Relationship Id="rId5" Type="http://schemas.microsoft.com/office/2007/relationships/hdphoto" Target="../media/hdphoto5.wdp"/><Relationship Id="rId4" Type="http://schemas.openxmlformats.org/officeDocument/2006/relationships/image" Target="../media/image49.png"/></Relationships>
</file>

<file path=ppt/slides/_rels/slide65.xml.rels><?xml version="1.0" encoding="UTF-8" standalone="yes"?>
<Relationships xmlns="http://schemas.openxmlformats.org/package/2006/relationships"><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48.png"/><Relationship Id="rId1" Type="http://schemas.openxmlformats.org/officeDocument/2006/relationships/slideLayout" Target="../slideLayouts/slideLayout6.xml"/><Relationship Id="rId6" Type="http://schemas.openxmlformats.org/officeDocument/2006/relationships/image" Target="../media/image50.png"/><Relationship Id="rId5" Type="http://schemas.microsoft.com/office/2007/relationships/hdphoto" Target="../media/hdphoto5.wdp"/><Relationship Id="rId4" Type="http://schemas.openxmlformats.org/officeDocument/2006/relationships/image" Target="../media/image49.png"/></Relationships>
</file>

<file path=ppt/slides/_rels/slide66.xml.rels><?xml version="1.0" encoding="UTF-8" standalone="yes"?>
<Relationships xmlns="http://schemas.openxmlformats.org/package/2006/relationships"><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48.png"/><Relationship Id="rId1" Type="http://schemas.openxmlformats.org/officeDocument/2006/relationships/slideLayout" Target="../slideLayouts/slideLayout6.xml"/><Relationship Id="rId6" Type="http://schemas.openxmlformats.org/officeDocument/2006/relationships/image" Target="../media/image50.png"/><Relationship Id="rId5" Type="http://schemas.microsoft.com/office/2007/relationships/hdphoto" Target="../media/hdphoto5.wdp"/><Relationship Id="rId4" Type="http://schemas.openxmlformats.org/officeDocument/2006/relationships/image" Target="../media/image49.png"/></Relationships>
</file>

<file path=ppt/slides/_rels/slide6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50.png"/><Relationship Id="rId1" Type="http://schemas.openxmlformats.org/officeDocument/2006/relationships/slideLayout" Target="../slideLayouts/slideLayout2.xml"/><Relationship Id="rId4" Type="http://schemas.openxmlformats.org/officeDocument/2006/relationships/hyperlink" Target="https://www.asimovinstitute.org/neural-network-zoo/" TargetMode="External"/></Relationships>
</file>

<file path=ppt/slides/_rels/slide7.xml.rels><?xml version="1.0" encoding="UTF-8" standalone="yes"?>
<Relationships xmlns="http://schemas.openxmlformats.org/package/2006/relationships"><Relationship Id="rId2" Type="http://schemas.openxmlformats.org/officeDocument/2006/relationships/hyperlink" Target="https://www.youtube.com/watch?v=aircAruvnKk"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 Id="rId4" Type="http://schemas.openxmlformats.org/officeDocument/2006/relationships/image" Target="../media/image61.jpeg"/></Relationships>
</file>

<file path=ppt/slides/_rels/slide71.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63.gif"/><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48.png"/><Relationship Id="rId1" Type="http://schemas.openxmlformats.org/officeDocument/2006/relationships/slideLayout" Target="../slideLayouts/slideLayout6.xml"/><Relationship Id="rId6" Type="http://schemas.openxmlformats.org/officeDocument/2006/relationships/image" Target="../media/image50.png"/><Relationship Id="rId5" Type="http://schemas.microsoft.com/office/2007/relationships/hdphoto" Target="../media/hdphoto5.wdp"/><Relationship Id="rId4" Type="http://schemas.openxmlformats.org/officeDocument/2006/relationships/image" Target="../media/image49.png"/></Relationships>
</file>

<file path=ppt/slides/_rels/slide7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8.png"/><Relationship Id="rId1" Type="http://schemas.openxmlformats.org/officeDocument/2006/relationships/slideLayout" Target="../slideLayouts/slideLayout6.xml"/><Relationship Id="rId5" Type="http://schemas.microsoft.com/office/2007/relationships/hdphoto" Target="../media/hdphoto6.wdp"/><Relationship Id="rId4" Type="http://schemas.openxmlformats.org/officeDocument/2006/relationships/image" Target="../media/image50.png"/></Relationships>
</file>

<file path=ppt/slides/_rels/slide78.xml.rels><?xml version="1.0" encoding="UTF-8" standalone="yes"?>
<Relationships xmlns="http://schemas.openxmlformats.org/package/2006/relationships"><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48.png"/><Relationship Id="rId1" Type="http://schemas.openxmlformats.org/officeDocument/2006/relationships/slideLayout" Target="../slideLayouts/slideLayout6.xml"/><Relationship Id="rId6" Type="http://schemas.openxmlformats.org/officeDocument/2006/relationships/image" Target="../media/image50.png"/><Relationship Id="rId5" Type="http://schemas.microsoft.com/office/2007/relationships/hdphoto" Target="../media/hdphoto5.wdp"/><Relationship Id="rId4" Type="http://schemas.openxmlformats.org/officeDocument/2006/relationships/image" Target="../media/image49.png"/></Relationships>
</file>

<file path=ppt/slides/_rels/slide7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8.png"/><Relationship Id="rId1" Type="http://schemas.openxmlformats.org/officeDocument/2006/relationships/slideLayout" Target="../slideLayouts/slideLayout6.xml"/><Relationship Id="rId5" Type="http://schemas.microsoft.com/office/2007/relationships/hdphoto" Target="../media/hdphoto6.wdp"/><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6.wdp"/><Relationship Id="rId3" Type="http://schemas.openxmlformats.org/officeDocument/2006/relationships/image" Target="../media/image46.png"/><Relationship Id="rId7" Type="http://schemas.openxmlformats.org/officeDocument/2006/relationships/image" Target="../media/image48.png"/><Relationship Id="rId12" Type="http://schemas.openxmlformats.org/officeDocument/2006/relationships/image" Target="../media/image50.png"/><Relationship Id="rId2" Type="http://schemas.openxmlformats.org/officeDocument/2006/relationships/notesSlide" Target="../notesSlides/notesSlide11.xml"/><Relationship Id="rId16" Type="http://schemas.microsoft.com/office/2007/relationships/hdphoto" Target="../media/hdphoto8.wdp"/><Relationship Id="rId1" Type="http://schemas.openxmlformats.org/officeDocument/2006/relationships/slideLayout" Target="../slideLayouts/slideLayout6.xml"/><Relationship Id="rId6" Type="http://schemas.microsoft.com/office/2007/relationships/hdphoto" Target="../media/hdphoto2.wdp"/><Relationship Id="rId11" Type="http://schemas.microsoft.com/office/2007/relationships/hdphoto" Target="../media/hdphoto5.wdp"/><Relationship Id="rId5" Type="http://schemas.openxmlformats.org/officeDocument/2006/relationships/image" Target="../media/image47.png"/><Relationship Id="rId15" Type="http://schemas.microsoft.com/office/2007/relationships/hdphoto" Target="../media/hdphoto7.wdp"/><Relationship Id="rId10" Type="http://schemas.openxmlformats.org/officeDocument/2006/relationships/image" Target="../media/image49.png"/><Relationship Id="rId4" Type="http://schemas.microsoft.com/office/2007/relationships/hdphoto" Target="../media/hdphoto1.wdp"/><Relationship Id="rId9" Type="http://schemas.microsoft.com/office/2007/relationships/hdphoto" Target="../media/hdphoto4.wdp"/><Relationship Id="rId14" Type="http://schemas.openxmlformats.org/officeDocument/2006/relationships/image" Target="../media/image51.png"/></Relationships>
</file>

<file path=ppt/slides/_rels/slide83.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6.wdp"/><Relationship Id="rId3" Type="http://schemas.openxmlformats.org/officeDocument/2006/relationships/image" Target="../media/image46.png"/><Relationship Id="rId7" Type="http://schemas.openxmlformats.org/officeDocument/2006/relationships/image" Target="../media/image48.png"/><Relationship Id="rId12" Type="http://schemas.openxmlformats.org/officeDocument/2006/relationships/image" Target="../media/image50.png"/><Relationship Id="rId2" Type="http://schemas.openxmlformats.org/officeDocument/2006/relationships/notesSlide" Target="../notesSlides/notesSlide12.xml"/><Relationship Id="rId16" Type="http://schemas.microsoft.com/office/2007/relationships/hdphoto" Target="../media/hdphoto8.wdp"/><Relationship Id="rId1" Type="http://schemas.openxmlformats.org/officeDocument/2006/relationships/slideLayout" Target="../slideLayouts/slideLayout6.xml"/><Relationship Id="rId6" Type="http://schemas.microsoft.com/office/2007/relationships/hdphoto" Target="../media/hdphoto2.wdp"/><Relationship Id="rId11" Type="http://schemas.microsoft.com/office/2007/relationships/hdphoto" Target="../media/hdphoto5.wdp"/><Relationship Id="rId5" Type="http://schemas.openxmlformats.org/officeDocument/2006/relationships/image" Target="../media/image47.png"/><Relationship Id="rId15" Type="http://schemas.microsoft.com/office/2007/relationships/hdphoto" Target="../media/hdphoto7.wdp"/><Relationship Id="rId10" Type="http://schemas.openxmlformats.org/officeDocument/2006/relationships/image" Target="../media/image49.png"/><Relationship Id="rId4" Type="http://schemas.microsoft.com/office/2007/relationships/hdphoto" Target="../media/hdphoto1.wdp"/><Relationship Id="rId9" Type="http://schemas.microsoft.com/office/2007/relationships/hdphoto" Target="../media/hdphoto4.wdp"/><Relationship Id="rId14" Type="http://schemas.openxmlformats.org/officeDocument/2006/relationships/image" Target="../media/image5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8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59555A3A-C566-B1CF-9C60-C3B6B866DADB}"/>
              </a:ext>
            </a:extLst>
          </p:cNvPr>
          <p:cNvSpPr/>
          <p:nvPr/>
        </p:nvSpPr>
        <p:spPr>
          <a:xfrm>
            <a:off x="7575258" y="0"/>
            <a:ext cx="4616741" cy="34898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564578" y="1767353"/>
            <a:ext cx="11017580" cy="2387600"/>
          </a:xfrm>
        </p:spPr>
        <p:txBody>
          <a:bodyPr/>
          <a:lstStyle/>
          <a:p>
            <a:r>
              <a:rPr lang="en-US" altLang="zh-TW" sz="5400" dirty="0"/>
              <a:t>Big Data Analytics (ISOM 5270)</a:t>
            </a:r>
            <a:br>
              <a:rPr lang="en-US" altLang="zh-TW" sz="5400" dirty="0"/>
            </a:br>
            <a:endParaRPr lang="en-US" sz="5400" dirty="0"/>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1345746" y="3605093"/>
            <a:ext cx="9500507" cy="524668"/>
          </a:xfrm>
        </p:spPr>
        <p:txBody>
          <a:bodyPr>
            <a:normAutofit/>
          </a:bodyPr>
          <a:lstStyle/>
          <a:p>
            <a:r>
              <a:rPr lang="en-US" sz="2800" dirty="0"/>
              <a:t>by Prof. Fernández-</a:t>
            </a:r>
            <a:r>
              <a:rPr lang="en-US" sz="2800" dirty="0" err="1"/>
              <a:t>Loría</a:t>
            </a:r>
            <a:endParaRPr lang="en-US" sz="2800" dirty="0"/>
          </a:p>
        </p:txBody>
      </p:sp>
      <p:sp>
        <p:nvSpPr>
          <p:cNvPr id="7" name="TextBox 6">
            <a:extLst>
              <a:ext uri="{FF2B5EF4-FFF2-40B4-BE49-F238E27FC236}">
                <a16:creationId xmlns:a16="http://schemas.microsoft.com/office/drawing/2014/main" id="{7894A775-02A0-4745-92D4-C68046E7A62E}"/>
              </a:ext>
            </a:extLst>
          </p:cNvPr>
          <p:cNvSpPr txBox="1"/>
          <p:nvPr/>
        </p:nvSpPr>
        <p:spPr>
          <a:xfrm>
            <a:off x="1605698" y="1453703"/>
            <a:ext cx="3220278" cy="861774"/>
          </a:xfrm>
          <a:prstGeom prst="rect">
            <a:avLst/>
          </a:prstGeom>
          <a:noFill/>
        </p:spPr>
        <p:txBody>
          <a:bodyPr wrap="square">
            <a:spAutoFit/>
          </a:bodyPr>
          <a:lstStyle/>
          <a:p>
            <a:r>
              <a:rPr lang="en-US" altLang="zh-TW" sz="5000" b="1" dirty="0">
                <a:latin typeface="Arial" panose="020B0604020202020204" pitchFamily="34" charset="0"/>
                <a:cs typeface="Arial" panose="020B0604020202020204" pitchFamily="34" charset="0"/>
              </a:rPr>
              <a:t>Predictive</a:t>
            </a:r>
            <a:endParaRPr lang="en-US" sz="5000" b="1"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0BBC179B-9867-E81F-419B-DB7AFB193078}"/>
              </a:ext>
            </a:extLst>
          </p:cNvPr>
          <p:cNvPicPr>
            <a:picLocks noChangeAspect="1"/>
          </p:cNvPicPr>
          <p:nvPr/>
        </p:nvPicPr>
        <p:blipFill>
          <a:blip r:embed="rId2">
            <a:duotone>
              <a:prstClr val="black"/>
              <a:schemeClr val="accent1">
                <a:tint val="45000"/>
                <a:satMod val="400000"/>
              </a:schemeClr>
            </a:duotone>
          </a:blip>
          <a:stretch>
            <a:fillRect/>
          </a:stretch>
        </p:blipFill>
        <p:spPr>
          <a:xfrm>
            <a:off x="1038011" y="1877134"/>
            <a:ext cx="841321" cy="1152244"/>
          </a:xfrm>
          <a:prstGeom prst="rect">
            <a:avLst/>
          </a:prstGeom>
        </p:spPr>
      </p:pic>
      <p:cxnSp>
        <p:nvCxnSpPr>
          <p:cNvPr id="13" name="Straight Connector 12">
            <a:extLst>
              <a:ext uri="{FF2B5EF4-FFF2-40B4-BE49-F238E27FC236}">
                <a16:creationId xmlns:a16="http://schemas.microsoft.com/office/drawing/2014/main" id="{F7DE11A7-27A5-CEDD-9646-4F54D5EE4265}"/>
              </a:ext>
            </a:extLst>
          </p:cNvPr>
          <p:cNvCxnSpPr>
            <a:cxnSpLocks/>
          </p:cNvCxnSpPr>
          <p:nvPr/>
        </p:nvCxnSpPr>
        <p:spPr>
          <a:xfrm>
            <a:off x="1750142" y="3010756"/>
            <a:ext cx="2428568" cy="0"/>
          </a:xfrm>
          <a:prstGeom prst="line">
            <a:avLst/>
          </a:prstGeom>
          <a:ln w="53975">
            <a:solidFill>
              <a:srgbClr val="5B9D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624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86E5D6-DA83-4689-B360-417ACC286F4B}"/>
              </a:ext>
            </a:extLst>
          </p:cNvPr>
          <p:cNvPicPr>
            <a:picLocks noChangeAspect="1"/>
          </p:cNvPicPr>
          <p:nvPr/>
        </p:nvPicPr>
        <p:blipFill>
          <a:blip r:embed="rId2"/>
          <a:stretch>
            <a:fillRect/>
          </a:stretch>
        </p:blipFill>
        <p:spPr>
          <a:xfrm>
            <a:off x="3016247" y="269379"/>
            <a:ext cx="7744466" cy="6319242"/>
          </a:xfrm>
          <a:prstGeom prst="rect">
            <a:avLst/>
          </a:prstGeom>
        </p:spPr>
      </p:pic>
      <p:sp>
        <p:nvSpPr>
          <p:cNvPr id="3" name="TextBox 2">
            <a:extLst>
              <a:ext uri="{FF2B5EF4-FFF2-40B4-BE49-F238E27FC236}">
                <a16:creationId xmlns:a16="http://schemas.microsoft.com/office/drawing/2014/main" id="{2F930EFE-F00E-49A5-8545-FCE6BD5E8EDF}"/>
              </a:ext>
            </a:extLst>
          </p:cNvPr>
          <p:cNvSpPr txBox="1"/>
          <p:nvPr/>
        </p:nvSpPr>
        <p:spPr>
          <a:xfrm>
            <a:off x="510946" y="1313422"/>
            <a:ext cx="5010602" cy="646331"/>
          </a:xfrm>
          <a:prstGeom prst="rect">
            <a:avLst/>
          </a:prstGeom>
          <a:noFill/>
        </p:spPr>
        <p:txBody>
          <a:bodyPr wrap="none" rtlCol="0">
            <a:spAutoFit/>
          </a:bodyPr>
          <a:lstStyle/>
          <a:p>
            <a:r>
              <a:rPr lang="en-US" sz="3600" dirty="0"/>
              <a:t>Intuition for why it works:</a:t>
            </a:r>
            <a:endParaRPr lang="en-HK" sz="3600" dirty="0"/>
          </a:p>
        </p:txBody>
      </p:sp>
    </p:spTree>
    <p:extLst>
      <p:ext uri="{BB962C8B-B14F-4D97-AF65-F5344CB8AC3E}">
        <p14:creationId xmlns:p14="http://schemas.microsoft.com/office/powerpoint/2010/main" val="23526152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1DF17-B744-BC39-BE96-035DCEAE620C}"/>
              </a:ext>
            </a:extLst>
          </p:cNvPr>
          <p:cNvSpPr>
            <a:spLocks noGrp="1"/>
          </p:cNvSpPr>
          <p:nvPr>
            <p:ph type="title"/>
          </p:nvPr>
        </p:nvSpPr>
        <p:spPr>
          <a:xfrm>
            <a:off x="838200" y="2766218"/>
            <a:ext cx="10515600" cy="1325563"/>
          </a:xfrm>
        </p:spPr>
        <p:txBody>
          <a:bodyPr/>
          <a:lstStyle/>
          <a:p>
            <a:pPr algn="ctr"/>
            <a:r>
              <a:rPr lang="en-US" dirty="0"/>
              <a:t>Back to ChatGPT.</a:t>
            </a:r>
          </a:p>
        </p:txBody>
      </p:sp>
    </p:spTree>
    <p:extLst>
      <p:ext uri="{BB962C8B-B14F-4D97-AF65-F5344CB8AC3E}">
        <p14:creationId xmlns:p14="http://schemas.microsoft.com/office/powerpoint/2010/main" val="808140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6A247-83E3-EA09-18C6-6855B4C97408}"/>
              </a:ext>
            </a:extLst>
          </p:cNvPr>
          <p:cNvSpPr>
            <a:spLocks noGrp="1"/>
          </p:cNvSpPr>
          <p:nvPr>
            <p:ph type="title"/>
          </p:nvPr>
        </p:nvSpPr>
        <p:spPr/>
        <p:txBody>
          <a:bodyPr/>
          <a:lstStyle/>
          <a:p>
            <a:pPr algn="ctr"/>
            <a:r>
              <a:rPr lang="en-US" dirty="0"/>
              <a:t>Recall that:</a:t>
            </a:r>
          </a:p>
        </p:txBody>
      </p:sp>
      <p:grpSp>
        <p:nvGrpSpPr>
          <p:cNvPr id="4" name="Group 3">
            <a:extLst>
              <a:ext uri="{FF2B5EF4-FFF2-40B4-BE49-F238E27FC236}">
                <a16:creationId xmlns:a16="http://schemas.microsoft.com/office/drawing/2014/main" id="{4163450C-77A6-C18D-C8B2-0CB2FC770BDE}"/>
              </a:ext>
            </a:extLst>
          </p:cNvPr>
          <p:cNvGrpSpPr/>
          <p:nvPr/>
        </p:nvGrpSpPr>
        <p:grpSpPr>
          <a:xfrm>
            <a:off x="2361265" y="2436125"/>
            <a:ext cx="2892855" cy="2045384"/>
            <a:chOff x="2869710" y="4343386"/>
            <a:chExt cx="2892855" cy="2045384"/>
          </a:xfrm>
        </p:grpSpPr>
        <p:pic>
          <p:nvPicPr>
            <p:cNvPr id="5" name="Picture 4" descr="Shape, circle&#10;&#10;Description automatically generated">
              <a:extLst>
                <a:ext uri="{FF2B5EF4-FFF2-40B4-BE49-F238E27FC236}">
                  <a16:creationId xmlns:a16="http://schemas.microsoft.com/office/drawing/2014/main" id="{F245300C-808D-0D3E-9BE3-070EA945085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60000"/>
                      </a14:imgEffect>
                    </a14:imgLayer>
                  </a14:imgProps>
                </a:ext>
              </a:extLst>
            </a:blip>
            <a:stretch>
              <a:fillRect/>
            </a:stretch>
          </p:blipFill>
          <p:spPr>
            <a:xfrm>
              <a:off x="3628842" y="4343386"/>
              <a:ext cx="1374593" cy="1615749"/>
            </a:xfrm>
            <a:prstGeom prst="rect">
              <a:avLst/>
            </a:prstGeom>
          </p:spPr>
        </p:pic>
        <p:sp>
          <p:nvSpPr>
            <p:cNvPr id="6" name="TextBox 5">
              <a:extLst>
                <a:ext uri="{FF2B5EF4-FFF2-40B4-BE49-F238E27FC236}">
                  <a16:creationId xmlns:a16="http://schemas.microsoft.com/office/drawing/2014/main" id="{3A2D77AC-AB06-6244-797E-91A43CC85D1C}"/>
                </a:ext>
              </a:extLst>
            </p:cNvPr>
            <p:cNvSpPr txBox="1"/>
            <p:nvPr/>
          </p:nvSpPr>
          <p:spPr>
            <a:xfrm>
              <a:off x="2869710" y="6050216"/>
              <a:ext cx="2892855" cy="338554"/>
            </a:xfrm>
            <a:prstGeom prst="rect">
              <a:avLst/>
            </a:prstGeom>
            <a:noFill/>
          </p:spPr>
          <p:txBody>
            <a:bodyPr wrap="square" rtlCol="0">
              <a:spAutoFit/>
            </a:bodyPr>
            <a:lstStyle/>
            <a:p>
              <a:pPr algn="ctr"/>
              <a:r>
                <a:rPr lang="en-US" sz="1600" b="1" dirty="0">
                  <a:latin typeface="Segoe Print" panose="02000800000000000000" pitchFamily="2" charset="0"/>
                </a:rPr>
                <a:t>Large Language Model</a:t>
              </a:r>
            </a:p>
          </p:txBody>
        </p:sp>
      </p:grpSp>
      <p:sp>
        <p:nvSpPr>
          <p:cNvPr id="7" name="Not Equal 6">
            <a:extLst>
              <a:ext uri="{FF2B5EF4-FFF2-40B4-BE49-F238E27FC236}">
                <a16:creationId xmlns:a16="http://schemas.microsoft.com/office/drawing/2014/main" id="{60134EE8-AFC6-38BE-CC61-DF212EFE2B97}"/>
              </a:ext>
            </a:extLst>
          </p:cNvPr>
          <p:cNvSpPr/>
          <p:nvPr/>
        </p:nvSpPr>
        <p:spPr>
          <a:xfrm>
            <a:off x="5335656" y="2771890"/>
            <a:ext cx="1520687" cy="944217"/>
          </a:xfrm>
          <a:prstGeom prst="mathNotEqual">
            <a:avLst/>
          </a:prstGeom>
          <a:solidFill>
            <a:srgbClr val="FF0000"/>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 name="Content Placeholder 3">
            <a:extLst>
              <a:ext uri="{FF2B5EF4-FFF2-40B4-BE49-F238E27FC236}">
                <a16:creationId xmlns:a16="http://schemas.microsoft.com/office/drawing/2014/main" id="{77ADA6F5-C90B-FD0A-67A1-3D7000F7A7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7009" y="2686688"/>
            <a:ext cx="1832252" cy="1114619"/>
          </a:xfrm>
          <a:prstGeom prst="rect">
            <a:avLst/>
          </a:prstGeom>
          <a:ln w="38100">
            <a:solidFill>
              <a:schemeClr val="tx2"/>
            </a:solidFill>
          </a:ln>
        </p:spPr>
      </p:pic>
      <p:sp>
        <p:nvSpPr>
          <p:cNvPr id="9" name="TextBox 8">
            <a:extLst>
              <a:ext uri="{FF2B5EF4-FFF2-40B4-BE49-F238E27FC236}">
                <a16:creationId xmlns:a16="http://schemas.microsoft.com/office/drawing/2014/main" id="{9857F8CF-1E52-378F-3555-20DD831C230C}"/>
              </a:ext>
            </a:extLst>
          </p:cNvPr>
          <p:cNvSpPr txBox="1"/>
          <p:nvPr/>
        </p:nvSpPr>
        <p:spPr>
          <a:xfrm>
            <a:off x="7166707" y="4142955"/>
            <a:ext cx="2892855" cy="338554"/>
          </a:xfrm>
          <a:prstGeom prst="rect">
            <a:avLst/>
          </a:prstGeom>
          <a:noFill/>
        </p:spPr>
        <p:txBody>
          <a:bodyPr wrap="square" rtlCol="0">
            <a:spAutoFit/>
          </a:bodyPr>
          <a:lstStyle/>
          <a:p>
            <a:pPr algn="ctr"/>
            <a:r>
              <a:rPr lang="en-US" sz="1600" b="1" dirty="0">
                <a:latin typeface="Segoe Print" panose="02000800000000000000" pitchFamily="2" charset="0"/>
              </a:rPr>
              <a:t>AI System</a:t>
            </a:r>
          </a:p>
        </p:txBody>
      </p:sp>
      <p:sp>
        <p:nvSpPr>
          <p:cNvPr id="11" name="Rectangle: Rounded Corners 10">
            <a:extLst>
              <a:ext uri="{FF2B5EF4-FFF2-40B4-BE49-F238E27FC236}">
                <a16:creationId xmlns:a16="http://schemas.microsoft.com/office/drawing/2014/main" id="{77732FB3-51A1-5FA1-5C61-8738E7B4FD10}"/>
              </a:ext>
            </a:extLst>
          </p:cNvPr>
          <p:cNvSpPr/>
          <p:nvPr/>
        </p:nvSpPr>
        <p:spPr>
          <a:xfrm>
            <a:off x="7166706" y="2276061"/>
            <a:ext cx="2892855" cy="2454965"/>
          </a:xfrm>
          <a:prstGeom prst="roundRect">
            <a:avLst/>
          </a:prstGeom>
          <a:noFill/>
          <a:ln w="5715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AF932F8-547D-109D-91D8-CE6B2CD1F098}"/>
              </a:ext>
            </a:extLst>
          </p:cNvPr>
          <p:cNvSpPr txBox="1"/>
          <p:nvPr/>
        </p:nvSpPr>
        <p:spPr>
          <a:xfrm>
            <a:off x="6710240" y="5134836"/>
            <a:ext cx="3805785" cy="523220"/>
          </a:xfrm>
          <a:prstGeom prst="rect">
            <a:avLst/>
          </a:prstGeom>
          <a:noFill/>
        </p:spPr>
        <p:txBody>
          <a:bodyPr wrap="none" rtlCol="0">
            <a:spAutoFit/>
          </a:bodyPr>
          <a:lstStyle/>
          <a:p>
            <a:r>
              <a:rPr lang="en-US" sz="2800" dirty="0">
                <a:solidFill>
                  <a:srgbClr val="FF0000"/>
                </a:solidFill>
              </a:rPr>
              <a:t>Let’s talk about this now.</a:t>
            </a:r>
          </a:p>
        </p:txBody>
      </p:sp>
    </p:spTree>
    <p:extLst>
      <p:ext uri="{BB962C8B-B14F-4D97-AF65-F5344CB8AC3E}">
        <p14:creationId xmlns:p14="http://schemas.microsoft.com/office/powerpoint/2010/main" val="2760619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8D59CF-090E-4E16-B486-DB69BD1B3C9A}"/>
              </a:ext>
            </a:extLst>
          </p:cNvPr>
          <p:cNvPicPr>
            <a:picLocks noChangeAspect="1"/>
          </p:cNvPicPr>
          <p:nvPr/>
        </p:nvPicPr>
        <p:blipFill>
          <a:blip r:embed="rId2"/>
          <a:stretch>
            <a:fillRect/>
          </a:stretch>
        </p:blipFill>
        <p:spPr>
          <a:xfrm>
            <a:off x="3098803" y="450166"/>
            <a:ext cx="5994393" cy="5957668"/>
          </a:xfrm>
          <a:prstGeom prst="rect">
            <a:avLst/>
          </a:prstGeom>
          <a:ln>
            <a:solidFill>
              <a:schemeClr val="tx1"/>
            </a:solidFill>
          </a:ln>
        </p:spPr>
      </p:pic>
    </p:spTree>
    <p:extLst>
      <p:ext uri="{BB962C8B-B14F-4D97-AF65-F5344CB8AC3E}">
        <p14:creationId xmlns:p14="http://schemas.microsoft.com/office/powerpoint/2010/main" val="399949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Generative AI Prompt Pipelines. Prompt Pipelines extend prompt… | by Cobus  Greyling | Medium">
            <a:extLst>
              <a:ext uri="{FF2B5EF4-FFF2-40B4-BE49-F238E27FC236}">
                <a16:creationId xmlns:a16="http://schemas.microsoft.com/office/drawing/2014/main" id="{967C6057-614D-4F1E-BFDD-7B88A045F7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9915" y="552343"/>
            <a:ext cx="5979716" cy="57533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751E708-08D9-4735-8144-7F715D28010C}"/>
              </a:ext>
            </a:extLst>
          </p:cNvPr>
          <p:cNvSpPr txBox="1"/>
          <p:nvPr/>
        </p:nvSpPr>
        <p:spPr>
          <a:xfrm>
            <a:off x="796200" y="391092"/>
            <a:ext cx="2905091" cy="646331"/>
          </a:xfrm>
          <a:prstGeom prst="rect">
            <a:avLst/>
          </a:prstGeom>
          <a:noFill/>
        </p:spPr>
        <p:txBody>
          <a:bodyPr wrap="none" rtlCol="0">
            <a:spAutoFit/>
          </a:bodyPr>
          <a:lstStyle/>
          <a:p>
            <a:r>
              <a:rPr lang="en-US" sz="3600" dirty="0"/>
              <a:t>Prompt design</a:t>
            </a:r>
          </a:p>
        </p:txBody>
      </p:sp>
      <p:sp>
        <p:nvSpPr>
          <p:cNvPr id="2" name="TextBox 1">
            <a:extLst>
              <a:ext uri="{FF2B5EF4-FFF2-40B4-BE49-F238E27FC236}">
                <a16:creationId xmlns:a16="http://schemas.microsoft.com/office/drawing/2014/main" id="{94D69489-2879-BCDA-CB22-6377A461A96D}"/>
              </a:ext>
            </a:extLst>
          </p:cNvPr>
          <p:cNvSpPr txBox="1"/>
          <p:nvPr/>
        </p:nvSpPr>
        <p:spPr>
          <a:xfrm>
            <a:off x="1507563" y="4681330"/>
            <a:ext cx="3197157" cy="954107"/>
          </a:xfrm>
          <a:prstGeom prst="rect">
            <a:avLst/>
          </a:prstGeom>
          <a:noFill/>
        </p:spPr>
        <p:txBody>
          <a:bodyPr wrap="none" rtlCol="0">
            <a:spAutoFit/>
          </a:bodyPr>
          <a:lstStyle/>
          <a:p>
            <a:r>
              <a:rPr lang="en-US" sz="2800" dirty="0">
                <a:solidFill>
                  <a:srgbClr val="FF0000"/>
                </a:solidFill>
              </a:rPr>
              <a:t>Let’s do an example </a:t>
            </a:r>
          </a:p>
          <a:p>
            <a:r>
              <a:rPr lang="en-US" sz="2800" dirty="0">
                <a:solidFill>
                  <a:srgbClr val="FF0000"/>
                </a:solidFill>
              </a:rPr>
              <a:t>with a virtual doctor.</a:t>
            </a:r>
          </a:p>
        </p:txBody>
      </p:sp>
      <p:grpSp>
        <p:nvGrpSpPr>
          <p:cNvPr id="8" name="Group 7">
            <a:extLst>
              <a:ext uri="{FF2B5EF4-FFF2-40B4-BE49-F238E27FC236}">
                <a16:creationId xmlns:a16="http://schemas.microsoft.com/office/drawing/2014/main" id="{EADCB998-63AF-8B10-F455-11DCDF2BC12F}"/>
              </a:ext>
            </a:extLst>
          </p:cNvPr>
          <p:cNvGrpSpPr/>
          <p:nvPr/>
        </p:nvGrpSpPr>
        <p:grpSpPr>
          <a:xfrm>
            <a:off x="8319050" y="1470991"/>
            <a:ext cx="2500279" cy="4834665"/>
            <a:chOff x="8319050" y="1470991"/>
            <a:chExt cx="2500279" cy="4834665"/>
          </a:xfrm>
        </p:grpSpPr>
        <p:sp>
          <p:nvSpPr>
            <p:cNvPr id="3" name="Right Brace 2">
              <a:extLst>
                <a:ext uri="{FF2B5EF4-FFF2-40B4-BE49-F238E27FC236}">
                  <a16:creationId xmlns:a16="http://schemas.microsoft.com/office/drawing/2014/main" id="{6B9E299C-A702-0F68-E9CE-ABECEAC57199}"/>
                </a:ext>
              </a:extLst>
            </p:cNvPr>
            <p:cNvSpPr/>
            <p:nvPr/>
          </p:nvSpPr>
          <p:spPr>
            <a:xfrm>
              <a:off x="8319050" y="1470991"/>
              <a:ext cx="337931" cy="4834665"/>
            </a:xfrm>
            <a:prstGeom prst="rightBrace">
              <a:avLst>
                <a:gd name="adj1" fmla="val 155391"/>
                <a:gd name="adj2" fmla="val 5000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pic>
          <p:nvPicPr>
            <p:cNvPr id="5" name="Content Placeholder 3">
              <a:extLst>
                <a:ext uri="{FF2B5EF4-FFF2-40B4-BE49-F238E27FC236}">
                  <a16:creationId xmlns:a16="http://schemas.microsoft.com/office/drawing/2014/main" id="{DEF85DEF-0C9C-C42D-262B-1FA77BA753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7077" y="3331013"/>
              <a:ext cx="1832252" cy="1114619"/>
            </a:xfrm>
            <a:prstGeom prst="rect">
              <a:avLst/>
            </a:prstGeom>
            <a:ln w="38100">
              <a:solidFill>
                <a:schemeClr val="tx2"/>
              </a:solidFill>
            </a:ln>
          </p:spPr>
        </p:pic>
      </p:grpSp>
    </p:spTree>
    <p:extLst>
      <p:ext uri="{BB962C8B-B14F-4D97-AF65-F5344CB8AC3E}">
        <p14:creationId xmlns:p14="http://schemas.microsoft.com/office/powerpoint/2010/main" val="192390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E69D541-573D-A4AC-4836-9335E1580618}"/>
              </a:ext>
            </a:extLst>
          </p:cNvPr>
          <p:cNvSpPr txBox="1"/>
          <p:nvPr/>
        </p:nvSpPr>
        <p:spPr>
          <a:xfrm>
            <a:off x="2373444" y="258417"/>
            <a:ext cx="7445116" cy="954107"/>
          </a:xfrm>
          <a:prstGeom prst="rect">
            <a:avLst/>
          </a:prstGeom>
          <a:noFill/>
        </p:spPr>
        <p:txBody>
          <a:bodyPr wrap="none" rtlCol="0">
            <a:spAutoFit/>
          </a:bodyPr>
          <a:lstStyle/>
          <a:p>
            <a:pPr algn="ctr"/>
            <a:r>
              <a:rPr lang="en-US" sz="2800" b="1" dirty="0"/>
              <a:t>User asks a question</a:t>
            </a:r>
            <a:r>
              <a:rPr lang="en-US" sz="2800" dirty="0"/>
              <a:t>:</a:t>
            </a:r>
          </a:p>
          <a:p>
            <a:pPr algn="ctr"/>
            <a:r>
              <a:rPr lang="en-US" sz="2800" dirty="0"/>
              <a:t>What should I do about my frequent headaches?</a:t>
            </a:r>
          </a:p>
        </p:txBody>
      </p:sp>
      <p:sp>
        <p:nvSpPr>
          <p:cNvPr id="6" name="Arrow: Left 5">
            <a:extLst>
              <a:ext uri="{FF2B5EF4-FFF2-40B4-BE49-F238E27FC236}">
                <a16:creationId xmlns:a16="http://schemas.microsoft.com/office/drawing/2014/main" id="{6406E0A7-B6A8-FB09-CABC-465017AD98E1}"/>
              </a:ext>
            </a:extLst>
          </p:cNvPr>
          <p:cNvSpPr/>
          <p:nvPr/>
        </p:nvSpPr>
        <p:spPr>
          <a:xfrm rot="16200000">
            <a:off x="5846002" y="1261157"/>
            <a:ext cx="499996" cy="595533"/>
          </a:xfrm>
          <a:prstGeom prst="lef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7" name="TextBox 6">
            <a:extLst>
              <a:ext uri="{FF2B5EF4-FFF2-40B4-BE49-F238E27FC236}">
                <a16:creationId xmlns:a16="http://schemas.microsoft.com/office/drawing/2014/main" id="{F31E9E68-8994-3D72-0D03-EE66FD0661E7}"/>
              </a:ext>
            </a:extLst>
          </p:cNvPr>
          <p:cNvSpPr txBox="1"/>
          <p:nvPr/>
        </p:nvSpPr>
        <p:spPr>
          <a:xfrm>
            <a:off x="2118360" y="1905323"/>
            <a:ext cx="7955280" cy="4401205"/>
          </a:xfrm>
          <a:prstGeom prst="rect">
            <a:avLst/>
          </a:prstGeom>
          <a:noFill/>
        </p:spPr>
        <p:txBody>
          <a:bodyPr wrap="none" rtlCol="0">
            <a:spAutoFit/>
          </a:bodyPr>
          <a:lstStyle/>
          <a:p>
            <a:pPr algn="ctr"/>
            <a:r>
              <a:rPr lang="en-US" sz="2800" b="1" dirty="0"/>
              <a:t>Prompt template</a:t>
            </a:r>
            <a:r>
              <a:rPr lang="en-US" sz="2800" dirty="0"/>
              <a:t>:</a:t>
            </a:r>
          </a:p>
          <a:p>
            <a:r>
              <a:rPr lang="en-US" b="1" dirty="0"/>
              <a:t>User asked</a:t>
            </a:r>
            <a:r>
              <a:rPr lang="en-US" dirty="0"/>
              <a:t>: "[USER_QUESTION]" </a:t>
            </a:r>
          </a:p>
          <a:p>
            <a:endParaRPr lang="en-US" dirty="0"/>
          </a:p>
          <a:p>
            <a:r>
              <a:rPr lang="en-US" b="1" dirty="0"/>
              <a:t>Patient's Health History</a:t>
            </a:r>
            <a:r>
              <a:rPr lang="en-US" dirty="0"/>
              <a:t>: </a:t>
            </a:r>
          </a:p>
          <a:p>
            <a:r>
              <a:rPr lang="en-US" dirty="0"/>
              <a:t>- Age: [AGE] </a:t>
            </a:r>
          </a:p>
          <a:p>
            <a:r>
              <a:rPr lang="en-US" dirty="0"/>
              <a:t>- Existing Conditions: [CONDITIONS] </a:t>
            </a:r>
          </a:p>
          <a:p>
            <a:r>
              <a:rPr lang="en-US" dirty="0"/>
              <a:t>- Medications: [MEDICATIONS] </a:t>
            </a:r>
          </a:p>
          <a:p>
            <a:r>
              <a:rPr lang="en-US" dirty="0"/>
              <a:t>- Lifestyle Factors: [LIFESTYLE] </a:t>
            </a:r>
          </a:p>
          <a:p>
            <a:endParaRPr lang="en-US" dirty="0"/>
          </a:p>
          <a:p>
            <a:r>
              <a:rPr lang="en-US" b="1" dirty="0"/>
              <a:t>Relevant Medical Information</a:t>
            </a:r>
            <a:r>
              <a:rPr lang="en-US" dirty="0"/>
              <a:t>: </a:t>
            </a:r>
          </a:p>
          <a:p>
            <a:r>
              <a:rPr lang="en-US" dirty="0"/>
              <a:t>- Common Causes: [CAUSES] </a:t>
            </a:r>
          </a:p>
          <a:p>
            <a:r>
              <a:rPr lang="en-US" dirty="0"/>
              <a:t>- Treatment Options: [TREATMENTS] </a:t>
            </a:r>
          </a:p>
          <a:p>
            <a:r>
              <a:rPr lang="en-US" dirty="0"/>
              <a:t>- When to Seek Help: [SEEK_HELP] </a:t>
            </a:r>
          </a:p>
          <a:p>
            <a:endParaRPr lang="en-US" dirty="0"/>
          </a:p>
          <a:p>
            <a:r>
              <a:rPr lang="en-US" dirty="0"/>
              <a:t>Provide a detailed response to the user incorporating this information.</a:t>
            </a:r>
          </a:p>
        </p:txBody>
      </p:sp>
    </p:spTree>
    <p:extLst>
      <p:ext uri="{BB962C8B-B14F-4D97-AF65-F5344CB8AC3E}">
        <p14:creationId xmlns:p14="http://schemas.microsoft.com/office/powerpoint/2010/main" val="2231741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E69D541-573D-A4AC-4836-9335E1580618}"/>
              </a:ext>
            </a:extLst>
          </p:cNvPr>
          <p:cNvSpPr txBox="1"/>
          <p:nvPr/>
        </p:nvSpPr>
        <p:spPr>
          <a:xfrm>
            <a:off x="2373444" y="258417"/>
            <a:ext cx="7445116" cy="954107"/>
          </a:xfrm>
          <a:prstGeom prst="rect">
            <a:avLst/>
          </a:prstGeom>
          <a:noFill/>
        </p:spPr>
        <p:txBody>
          <a:bodyPr wrap="none" rtlCol="0">
            <a:spAutoFit/>
          </a:bodyPr>
          <a:lstStyle/>
          <a:p>
            <a:pPr algn="ctr"/>
            <a:r>
              <a:rPr lang="en-US" sz="2800" b="1" dirty="0"/>
              <a:t>User asks a question</a:t>
            </a:r>
            <a:r>
              <a:rPr lang="en-US" sz="2800" dirty="0"/>
              <a:t>:</a:t>
            </a:r>
          </a:p>
          <a:p>
            <a:pPr algn="ctr"/>
            <a:r>
              <a:rPr lang="en-US" sz="2800" dirty="0"/>
              <a:t>What should I do about my frequent headaches?</a:t>
            </a:r>
          </a:p>
        </p:txBody>
      </p:sp>
      <p:sp>
        <p:nvSpPr>
          <p:cNvPr id="6" name="Arrow: Left 5">
            <a:extLst>
              <a:ext uri="{FF2B5EF4-FFF2-40B4-BE49-F238E27FC236}">
                <a16:creationId xmlns:a16="http://schemas.microsoft.com/office/drawing/2014/main" id="{6406E0A7-B6A8-FB09-CABC-465017AD98E1}"/>
              </a:ext>
            </a:extLst>
          </p:cNvPr>
          <p:cNvSpPr/>
          <p:nvPr/>
        </p:nvSpPr>
        <p:spPr>
          <a:xfrm rot="16200000">
            <a:off x="5846002" y="1261157"/>
            <a:ext cx="499996" cy="595533"/>
          </a:xfrm>
          <a:prstGeom prst="lef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7" name="TextBox 6">
            <a:extLst>
              <a:ext uri="{FF2B5EF4-FFF2-40B4-BE49-F238E27FC236}">
                <a16:creationId xmlns:a16="http://schemas.microsoft.com/office/drawing/2014/main" id="{F31E9E68-8994-3D72-0D03-EE66FD0661E7}"/>
              </a:ext>
            </a:extLst>
          </p:cNvPr>
          <p:cNvSpPr txBox="1"/>
          <p:nvPr/>
        </p:nvSpPr>
        <p:spPr>
          <a:xfrm>
            <a:off x="2118360" y="1905323"/>
            <a:ext cx="7955280" cy="4401205"/>
          </a:xfrm>
          <a:prstGeom prst="rect">
            <a:avLst/>
          </a:prstGeom>
          <a:noFill/>
        </p:spPr>
        <p:txBody>
          <a:bodyPr wrap="none" rtlCol="0">
            <a:spAutoFit/>
          </a:bodyPr>
          <a:lstStyle/>
          <a:p>
            <a:pPr algn="ctr"/>
            <a:r>
              <a:rPr lang="en-US" sz="2800" b="1" dirty="0"/>
              <a:t>Prompt template</a:t>
            </a:r>
            <a:r>
              <a:rPr lang="en-US" sz="2800" dirty="0"/>
              <a:t>:</a:t>
            </a:r>
          </a:p>
          <a:p>
            <a:r>
              <a:rPr lang="en-US" b="1" dirty="0"/>
              <a:t>User asked</a:t>
            </a:r>
            <a:r>
              <a:rPr lang="en-US" dirty="0"/>
              <a:t>: </a:t>
            </a:r>
            <a:r>
              <a:rPr lang="en-US" dirty="0">
                <a:solidFill>
                  <a:srgbClr val="FF0000"/>
                </a:solidFill>
              </a:rPr>
              <a:t>What should I do about my frequent headaches?</a:t>
            </a:r>
          </a:p>
          <a:p>
            <a:endParaRPr lang="en-US" dirty="0"/>
          </a:p>
          <a:p>
            <a:r>
              <a:rPr lang="en-US" b="1" dirty="0"/>
              <a:t>Patient's Health History</a:t>
            </a:r>
            <a:r>
              <a:rPr lang="en-US" dirty="0"/>
              <a:t>: </a:t>
            </a:r>
          </a:p>
          <a:p>
            <a:r>
              <a:rPr lang="en-US" dirty="0"/>
              <a:t>- Age: [AGE] </a:t>
            </a:r>
          </a:p>
          <a:p>
            <a:r>
              <a:rPr lang="en-US" dirty="0"/>
              <a:t>- Existing Conditions: [CONDITIONS] </a:t>
            </a:r>
          </a:p>
          <a:p>
            <a:r>
              <a:rPr lang="en-US" dirty="0"/>
              <a:t>- Medications: [MEDICATIONS] </a:t>
            </a:r>
          </a:p>
          <a:p>
            <a:r>
              <a:rPr lang="en-US" dirty="0"/>
              <a:t>- Lifestyle Factors: [LIFESTYLE] </a:t>
            </a:r>
          </a:p>
          <a:p>
            <a:endParaRPr lang="en-US" dirty="0"/>
          </a:p>
          <a:p>
            <a:r>
              <a:rPr lang="en-US" b="1" dirty="0"/>
              <a:t>Relevant Medical Information</a:t>
            </a:r>
            <a:r>
              <a:rPr lang="en-US" dirty="0"/>
              <a:t>: </a:t>
            </a:r>
          </a:p>
          <a:p>
            <a:r>
              <a:rPr lang="en-US" dirty="0"/>
              <a:t>- Common Causes: [CAUSES] </a:t>
            </a:r>
          </a:p>
          <a:p>
            <a:r>
              <a:rPr lang="en-US" dirty="0"/>
              <a:t>- Treatment Options: [TREATMENTS] </a:t>
            </a:r>
          </a:p>
          <a:p>
            <a:r>
              <a:rPr lang="en-US" dirty="0"/>
              <a:t>- When to Seek Help: [SEEK_HELP] </a:t>
            </a:r>
          </a:p>
          <a:p>
            <a:endParaRPr lang="en-US" dirty="0"/>
          </a:p>
          <a:p>
            <a:r>
              <a:rPr lang="en-US" dirty="0"/>
              <a:t>Provide a detailed response to the user incorporating this information.</a:t>
            </a:r>
          </a:p>
        </p:txBody>
      </p:sp>
    </p:spTree>
    <p:extLst>
      <p:ext uri="{BB962C8B-B14F-4D97-AF65-F5344CB8AC3E}">
        <p14:creationId xmlns:p14="http://schemas.microsoft.com/office/powerpoint/2010/main" val="13650699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E69D541-573D-A4AC-4836-9335E1580618}"/>
              </a:ext>
            </a:extLst>
          </p:cNvPr>
          <p:cNvSpPr txBox="1"/>
          <p:nvPr/>
        </p:nvSpPr>
        <p:spPr>
          <a:xfrm>
            <a:off x="2373444" y="258417"/>
            <a:ext cx="7445116" cy="954107"/>
          </a:xfrm>
          <a:prstGeom prst="rect">
            <a:avLst/>
          </a:prstGeom>
          <a:noFill/>
        </p:spPr>
        <p:txBody>
          <a:bodyPr wrap="none" rtlCol="0">
            <a:spAutoFit/>
          </a:bodyPr>
          <a:lstStyle/>
          <a:p>
            <a:pPr algn="ctr"/>
            <a:r>
              <a:rPr lang="en-US" sz="2800" b="1" dirty="0"/>
              <a:t>User asks a question</a:t>
            </a:r>
            <a:r>
              <a:rPr lang="en-US" sz="2800" dirty="0"/>
              <a:t>:</a:t>
            </a:r>
          </a:p>
          <a:p>
            <a:pPr algn="ctr"/>
            <a:r>
              <a:rPr lang="en-US" sz="2800" dirty="0"/>
              <a:t>What should I do about my frequent headaches?</a:t>
            </a:r>
          </a:p>
        </p:txBody>
      </p:sp>
      <p:sp>
        <p:nvSpPr>
          <p:cNvPr id="6" name="Arrow: Left 5">
            <a:extLst>
              <a:ext uri="{FF2B5EF4-FFF2-40B4-BE49-F238E27FC236}">
                <a16:creationId xmlns:a16="http://schemas.microsoft.com/office/drawing/2014/main" id="{6406E0A7-B6A8-FB09-CABC-465017AD98E1}"/>
              </a:ext>
            </a:extLst>
          </p:cNvPr>
          <p:cNvSpPr/>
          <p:nvPr/>
        </p:nvSpPr>
        <p:spPr>
          <a:xfrm rot="16200000">
            <a:off x="5846002" y="1261157"/>
            <a:ext cx="499996" cy="595533"/>
          </a:xfrm>
          <a:prstGeom prst="lef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7" name="TextBox 6">
            <a:extLst>
              <a:ext uri="{FF2B5EF4-FFF2-40B4-BE49-F238E27FC236}">
                <a16:creationId xmlns:a16="http://schemas.microsoft.com/office/drawing/2014/main" id="{F31E9E68-8994-3D72-0D03-EE66FD0661E7}"/>
              </a:ext>
            </a:extLst>
          </p:cNvPr>
          <p:cNvSpPr txBox="1"/>
          <p:nvPr/>
        </p:nvSpPr>
        <p:spPr>
          <a:xfrm>
            <a:off x="2118360" y="1905323"/>
            <a:ext cx="7955280" cy="4401205"/>
          </a:xfrm>
          <a:prstGeom prst="rect">
            <a:avLst/>
          </a:prstGeom>
          <a:noFill/>
        </p:spPr>
        <p:txBody>
          <a:bodyPr wrap="none" rtlCol="0">
            <a:spAutoFit/>
          </a:bodyPr>
          <a:lstStyle/>
          <a:p>
            <a:pPr algn="ctr"/>
            <a:r>
              <a:rPr lang="en-US" sz="2800" b="1" dirty="0"/>
              <a:t>Prompt template</a:t>
            </a:r>
            <a:r>
              <a:rPr lang="en-US" sz="2800" dirty="0"/>
              <a:t>:</a:t>
            </a:r>
          </a:p>
          <a:p>
            <a:r>
              <a:rPr lang="en-US" b="1" dirty="0"/>
              <a:t>User asked</a:t>
            </a:r>
            <a:r>
              <a:rPr lang="en-US" dirty="0"/>
              <a:t>: What should I do about my frequent headaches?</a:t>
            </a:r>
          </a:p>
          <a:p>
            <a:endParaRPr lang="en-US" dirty="0"/>
          </a:p>
          <a:p>
            <a:r>
              <a:rPr lang="en-US" b="1" dirty="0"/>
              <a:t>Patient's Health History</a:t>
            </a:r>
            <a:r>
              <a:rPr lang="en-US" dirty="0"/>
              <a:t>: </a:t>
            </a:r>
          </a:p>
          <a:p>
            <a:r>
              <a:rPr lang="en-US" dirty="0"/>
              <a:t>- Age: </a:t>
            </a:r>
            <a:r>
              <a:rPr lang="en-US" dirty="0">
                <a:solidFill>
                  <a:srgbClr val="FF0000"/>
                </a:solidFill>
              </a:rPr>
              <a:t>35</a:t>
            </a:r>
            <a:r>
              <a:rPr lang="en-US" dirty="0"/>
              <a:t> </a:t>
            </a:r>
          </a:p>
          <a:p>
            <a:r>
              <a:rPr lang="en-US" dirty="0"/>
              <a:t>- Existing Conditions: </a:t>
            </a:r>
            <a:r>
              <a:rPr lang="en-US" dirty="0">
                <a:solidFill>
                  <a:srgbClr val="FF0000"/>
                </a:solidFill>
              </a:rPr>
              <a:t>Hypertension </a:t>
            </a:r>
          </a:p>
          <a:p>
            <a:r>
              <a:rPr lang="en-US" dirty="0"/>
              <a:t>- Medications: </a:t>
            </a:r>
            <a:r>
              <a:rPr lang="en-US" dirty="0">
                <a:solidFill>
                  <a:srgbClr val="FF0000"/>
                </a:solidFill>
              </a:rPr>
              <a:t>Lisinopril</a:t>
            </a:r>
            <a:r>
              <a:rPr lang="en-US" dirty="0"/>
              <a:t> </a:t>
            </a:r>
          </a:p>
          <a:p>
            <a:r>
              <a:rPr lang="en-US" dirty="0"/>
              <a:t>- Lifestyle Factors: </a:t>
            </a:r>
            <a:r>
              <a:rPr lang="en-US" dirty="0">
                <a:solidFill>
                  <a:srgbClr val="FF0000"/>
                </a:solidFill>
              </a:rPr>
              <a:t>Sedentary, high-stress job</a:t>
            </a:r>
            <a:r>
              <a:rPr lang="en-US" dirty="0"/>
              <a:t> </a:t>
            </a:r>
          </a:p>
          <a:p>
            <a:endParaRPr lang="en-US" dirty="0"/>
          </a:p>
          <a:p>
            <a:r>
              <a:rPr lang="en-US" b="1" dirty="0"/>
              <a:t>Relevant Medical Information</a:t>
            </a:r>
            <a:r>
              <a:rPr lang="en-US" dirty="0"/>
              <a:t>: </a:t>
            </a:r>
          </a:p>
          <a:p>
            <a:r>
              <a:rPr lang="en-US" dirty="0"/>
              <a:t>- Common Causes: [CAUSES] </a:t>
            </a:r>
          </a:p>
          <a:p>
            <a:r>
              <a:rPr lang="en-US" dirty="0"/>
              <a:t>- Treatment Options: [TREATMENTS] </a:t>
            </a:r>
          </a:p>
          <a:p>
            <a:r>
              <a:rPr lang="en-US" dirty="0"/>
              <a:t>- When to Seek Help: [SEEK_HELP] </a:t>
            </a:r>
          </a:p>
          <a:p>
            <a:endParaRPr lang="en-US" dirty="0"/>
          </a:p>
          <a:p>
            <a:r>
              <a:rPr lang="en-US" dirty="0"/>
              <a:t>Provide a detailed response to the user incorporating this information.</a:t>
            </a:r>
          </a:p>
        </p:txBody>
      </p:sp>
      <p:sp>
        <p:nvSpPr>
          <p:cNvPr id="2" name="Arrow: Left 1">
            <a:extLst>
              <a:ext uri="{FF2B5EF4-FFF2-40B4-BE49-F238E27FC236}">
                <a16:creationId xmlns:a16="http://schemas.microsoft.com/office/drawing/2014/main" id="{8FDF1EE5-5428-E095-565E-3719729847B3}"/>
              </a:ext>
            </a:extLst>
          </p:cNvPr>
          <p:cNvSpPr/>
          <p:nvPr/>
        </p:nvSpPr>
        <p:spPr>
          <a:xfrm>
            <a:off x="7101646" y="3430792"/>
            <a:ext cx="499996" cy="595533"/>
          </a:xfrm>
          <a:prstGeom prst="lef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3" name="TextBox 2">
            <a:extLst>
              <a:ext uri="{FF2B5EF4-FFF2-40B4-BE49-F238E27FC236}">
                <a16:creationId xmlns:a16="http://schemas.microsoft.com/office/drawing/2014/main" id="{550EE17B-DA95-5673-C644-D3B3A998F0E9}"/>
              </a:ext>
            </a:extLst>
          </p:cNvPr>
          <p:cNvSpPr txBox="1"/>
          <p:nvPr/>
        </p:nvSpPr>
        <p:spPr>
          <a:xfrm>
            <a:off x="7770075" y="3251504"/>
            <a:ext cx="3277949" cy="954107"/>
          </a:xfrm>
          <a:prstGeom prst="rect">
            <a:avLst/>
          </a:prstGeom>
          <a:noFill/>
        </p:spPr>
        <p:txBody>
          <a:bodyPr wrap="none" rtlCol="0">
            <a:spAutoFit/>
          </a:bodyPr>
          <a:lstStyle/>
          <a:p>
            <a:pPr algn="ctr"/>
            <a:r>
              <a:rPr lang="en-US" sz="2800" b="1" dirty="0"/>
              <a:t>Patient data</a:t>
            </a:r>
            <a:endParaRPr lang="en-US" sz="2800" dirty="0"/>
          </a:p>
          <a:p>
            <a:pPr algn="ctr"/>
            <a:r>
              <a:rPr lang="en-US" sz="2800" dirty="0"/>
              <a:t>from medical records</a:t>
            </a:r>
          </a:p>
        </p:txBody>
      </p:sp>
    </p:spTree>
    <p:extLst>
      <p:ext uri="{BB962C8B-B14F-4D97-AF65-F5344CB8AC3E}">
        <p14:creationId xmlns:p14="http://schemas.microsoft.com/office/powerpoint/2010/main" val="205526396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E69D541-573D-A4AC-4836-9335E1580618}"/>
              </a:ext>
            </a:extLst>
          </p:cNvPr>
          <p:cNvSpPr txBox="1"/>
          <p:nvPr/>
        </p:nvSpPr>
        <p:spPr>
          <a:xfrm>
            <a:off x="2373444" y="258417"/>
            <a:ext cx="7445116" cy="954107"/>
          </a:xfrm>
          <a:prstGeom prst="rect">
            <a:avLst/>
          </a:prstGeom>
          <a:noFill/>
        </p:spPr>
        <p:txBody>
          <a:bodyPr wrap="none" rtlCol="0">
            <a:spAutoFit/>
          </a:bodyPr>
          <a:lstStyle/>
          <a:p>
            <a:pPr algn="ctr"/>
            <a:r>
              <a:rPr lang="en-US" sz="2800" b="1" dirty="0"/>
              <a:t>User asks a question</a:t>
            </a:r>
            <a:r>
              <a:rPr lang="en-US" sz="2800" dirty="0"/>
              <a:t>:</a:t>
            </a:r>
          </a:p>
          <a:p>
            <a:pPr algn="ctr"/>
            <a:r>
              <a:rPr lang="en-US" sz="2800" dirty="0"/>
              <a:t>What should I do about my frequent headaches?</a:t>
            </a:r>
          </a:p>
        </p:txBody>
      </p:sp>
      <p:sp>
        <p:nvSpPr>
          <p:cNvPr id="6" name="Arrow: Left 5">
            <a:extLst>
              <a:ext uri="{FF2B5EF4-FFF2-40B4-BE49-F238E27FC236}">
                <a16:creationId xmlns:a16="http://schemas.microsoft.com/office/drawing/2014/main" id="{6406E0A7-B6A8-FB09-CABC-465017AD98E1}"/>
              </a:ext>
            </a:extLst>
          </p:cNvPr>
          <p:cNvSpPr/>
          <p:nvPr/>
        </p:nvSpPr>
        <p:spPr>
          <a:xfrm rot="16200000">
            <a:off x="5846002" y="1261157"/>
            <a:ext cx="499996" cy="595533"/>
          </a:xfrm>
          <a:prstGeom prst="lef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7" name="TextBox 6">
            <a:extLst>
              <a:ext uri="{FF2B5EF4-FFF2-40B4-BE49-F238E27FC236}">
                <a16:creationId xmlns:a16="http://schemas.microsoft.com/office/drawing/2014/main" id="{F31E9E68-8994-3D72-0D03-EE66FD0661E7}"/>
              </a:ext>
            </a:extLst>
          </p:cNvPr>
          <p:cNvSpPr txBox="1"/>
          <p:nvPr/>
        </p:nvSpPr>
        <p:spPr>
          <a:xfrm>
            <a:off x="2118360" y="1905323"/>
            <a:ext cx="7955280" cy="4401205"/>
          </a:xfrm>
          <a:prstGeom prst="rect">
            <a:avLst/>
          </a:prstGeom>
          <a:noFill/>
        </p:spPr>
        <p:txBody>
          <a:bodyPr wrap="square" rtlCol="0">
            <a:spAutoFit/>
          </a:bodyPr>
          <a:lstStyle/>
          <a:p>
            <a:pPr algn="ctr"/>
            <a:r>
              <a:rPr lang="en-US" sz="2800" b="1" dirty="0"/>
              <a:t>Prompt template</a:t>
            </a:r>
            <a:r>
              <a:rPr lang="en-US" sz="2800" dirty="0"/>
              <a:t>:</a:t>
            </a:r>
          </a:p>
          <a:p>
            <a:r>
              <a:rPr lang="en-US" b="1" dirty="0"/>
              <a:t>User asked</a:t>
            </a:r>
            <a:r>
              <a:rPr lang="en-US" dirty="0"/>
              <a:t>: What should I do about my frequent headaches?</a:t>
            </a:r>
          </a:p>
          <a:p>
            <a:endParaRPr lang="en-US" dirty="0"/>
          </a:p>
          <a:p>
            <a:r>
              <a:rPr lang="en-US" b="1" dirty="0"/>
              <a:t>Patient's Health History</a:t>
            </a:r>
            <a:r>
              <a:rPr lang="en-US" dirty="0"/>
              <a:t>: </a:t>
            </a:r>
          </a:p>
          <a:p>
            <a:r>
              <a:rPr lang="en-US" dirty="0"/>
              <a:t>- Age: 35 </a:t>
            </a:r>
          </a:p>
          <a:p>
            <a:r>
              <a:rPr lang="en-US" dirty="0"/>
              <a:t>- Existing Conditions: Hypertension </a:t>
            </a:r>
          </a:p>
          <a:p>
            <a:r>
              <a:rPr lang="en-US" dirty="0"/>
              <a:t>- Medications: Lisinopril </a:t>
            </a:r>
          </a:p>
          <a:p>
            <a:r>
              <a:rPr lang="en-US" dirty="0"/>
              <a:t>- Lifestyle Factors: Sedentary, high-stress job </a:t>
            </a:r>
          </a:p>
          <a:p>
            <a:endParaRPr lang="en-US" dirty="0"/>
          </a:p>
          <a:p>
            <a:r>
              <a:rPr lang="en-US" b="1" dirty="0"/>
              <a:t>Relevant Medical Information</a:t>
            </a:r>
            <a:r>
              <a:rPr lang="en-US" dirty="0"/>
              <a:t>: </a:t>
            </a:r>
          </a:p>
          <a:p>
            <a:r>
              <a:rPr lang="en-US" dirty="0"/>
              <a:t>- Common Causes: </a:t>
            </a:r>
            <a:r>
              <a:rPr lang="en-US" dirty="0">
                <a:solidFill>
                  <a:srgbClr val="FF0000"/>
                </a:solidFill>
              </a:rPr>
              <a:t>Stress, poor posture, dehydration</a:t>
            </a:r>
            <a:r>
              <a:rPr lang="en-US" dirty="0"/>
              <a:t> </a:t>
            </a:r>
          </a:p>
          <a:p>
            <a:r>
              <a:rPr lang="en-US" dirty="0"/>
              <a:t>- Treatment Options: </a:t>
            </a:r>
            <a:r>
              <a:rPr lang="en-US" dirty="0">
                <a:solidFill>
                  <a:srgbClr val="FF0000"/>
                </a:solidFill>
              </a:rPr>
              <a:t>Drink more water, take more breaks, relaxation techniques</a:t>
            </a:r>
          </a:p>
          <a:p>
            <a:r>
              <a:rPr lang="en-US" dirty="0"/>
              <a:t>- When to Seek Help: </a:t>
            </a:r>
            <a:r>
              <a:rPr lang="en-US" dirty="0">
                <a:solidFill>
                  <a:srgbClr val="FF0000"/>
                </a:solidFill>
              </a:rPr>
              <a:t>If headaches persist or worsen, consult a healthcare provider</a:t>
            </a:r>
            <a:r>
              <a:rPr lang="en-US" dirty="0"/>
              <a:t> </a:t>
            </a:r>
          </a:p>
          <a:p>
            <a:endParaRPr lang="en-US" dirty="0"/>
          </a:p>
          <a:p>
            <a:r>
              <a:rPr lang="en-US" dirty="0"/>
              <a:t>Provide a detailed response to the user incorporating this information.</a:t>
            </a:r>
          </a:p>
        </p:txBody>
      </p:sp>
      <p:sp>
        <p:nvSpPr>
          <p:cNvPr id="2" name="Arrow: Left 1">
            <a:extLst>
              <a:ext uri="{FF2B5EF4-FFF2-40B4-BE49-F238E27FC236}">
                <a16:creationId xmlns:a16="http://schemas.microsoft.com/office/drawing/2014/main" id="{8FDF1EE5-5428-E095-565E-3719729847B3}"/>
              </a:ext>
            </a:extLst>
          </p:cNvPr>
          <p:cNvSpPr/>
          <p:nvPr/>
        </p:nvSpPr>
        <p:spPr>
          <a:xfrm rot="19074268">
            <a:off x="7513989" y="4145746"/>
            <a:ext cx="499996" cy="595533"/>
          </a:xfrm>
          <a:prstGeom prst="lef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8" name="TextBox 7">
            <a:extLst>
              <a:ext uri="{FF2B5EF4-FFF2-40B4-BE49-F238E27FC236}">
                <a16:creationId xmlns:a16="http://schemas.microsoft.com/office/drawing/2014/main" id="{543494F5-C7E2-DD65-0DC8-775BA3BEFC7A}"/>
              </a:ext>
            </a:extLst>
          </p:cNvPr>
          <p:cNvSpPr txBox="1"/>
          <p:nvPr/>
        </p:nvSpPr>
        <p:spPr>
          <a:xfrm>
            <a:off x="7861127" y="3562827"/>
            <a:ext cx="3174780" cy="523220"/>
          </a:xfrm>
          <a:prstGeom prst="rect">
            <a:avLst/>
          </a:prstGeom>
          <a:noFill/>
        </p:spPr>
        <p:txBody>
          <a:bodyPr wrap="none" rtlCol="0">
            <a:spAutoFit/>
          </a:bodyPr>
          <a:lstStyle/>
          <a:p>
            <a:pPr algn="ctr"/>
            <a:r>
              <a:rPr lang="en-US" sz="2800" dirty="0">
                <a:solidFill>
                  <a:srgbClr val="FF0000"/>
                </a:solidFill>
              </a:rPr>
              <a:t>How can we fill this?</a:t>
            </a:r>
          </a:p>
        </p:txBody>
      </p:sp>
    </p:spTree>
    <p:extLst>
      <p:ext uri="{BB962C8B-B14F-4D97-AF65-F5344CB8AC3E}">
        <p14:creationId xmlns:p14="http://schemas.microsoft.com/office/powerpoint/2010/main" val="233755194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Extractor API | Text Extraction Platform">
            <a:extLst>
              <a:ext uri="{FF2B5EF4-FFF2-40B4-BE49-F238E27FC236}">
                <a16:creationId xmlns:a16="http://schemas.microsoft.com/office/drawing/2014/main" id="{612B92C7-9FA3-ECEB-938D-24812538FE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8924" y="1609932"/>
            <a:ext cx="6534150" cy="43338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DA01E5B-3EDE-F1C0-46E1-D7B3AE29D216}"/>
              </a:ext>
            </a:extLst>
          </p:cNvPr>
          <p:cNvSpPr txBox="1"/>
          <p:nvPr/>
        </p:nvSpPr>
        <p:spPr>
          <a:xfrm>
            <a:off x="2338176" y="397071"/>
            <a:ext cx="7515647" cy="646331"/>
          </a:xfrm>
          <a:prstGeom prst="rect">
            <a:avLst/>
          </a:prstGeom>
          <a:noFill/>
        </p:spPr>
        <p:txBody>
          <a:bodyPr wrap="none" rtlCol="0">
            <a:spAutoFit/>
          </a:bodyPr>
          <a:lstStyle/>
          <a:p>
            <a:pPr algn="ctr"/>
            <a:r>
              <a:rPr lang="en-US" sz="3600" dirty="0"/>
              <a:t>Retrieval Augmented Generation (RAG)</a:t>
            </a:r>
          </a:p>
        </p:txBody>
      </p:sp>
    </p:spTree>
    <p:extLst>
      <p:ext uri="{BB962C8B-B14F-4D97-AF65-F5344CB8AC3E}">
        <p14:creationId xmlns:p14="http://schemas.microsoft.com/office/powerpoint/2010/main" val="12272397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7313AB9-8F77-2E0F-A084-A1BF81BA89FA}"/>
              </a:ext>
            </a:extLst>
          </p:cNvPr>
          <p:cNvSpPr/>
          <p:nvPr/>
        </p:nvSpPr>
        <p:spPr>
          <a:xfrm>
            <a:off x="629472" y="2897257"/>
            <a:ext cx="2286000" cy="10634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Prompt for</a:t>
            </a:r>
          </a:p>
          <a:p>
            <a:pPr algn="ctr"/>
            <a:r>
              <a:rPr lang="en-US" sz="2000" b="1" u="sng" dirty="0"/>
              <a:t>common causes</a:t>
            </a:r>
          </a:p>
        </p:txBody>
      </p:sp>
      <p:sp>
        <p:nvSpPr>
          <p:cNvPr id="10" name="Rectangle: Rounded Corners 9">
            <a:extLst>
              <a:ext uri="{FF2B5EF4-FFF2-40B4-BE49-F238E27FC236}">
                <a16:creationId xmlns:a16="http://schemas.microsoft.com/office/drawing/2014/main" id="{5FBD7F7A-797D-1ADE-4034-3F95FE56FFE9}"/>
              </a:ext>
            </a:extLst>
          </p:cNvPr>
          <p:cNvSpPr/>
          <p:nvPr/>
        </p:nvSpPr>
        <p:spPr>
          <a:xfrm>
            <a:off x="4953000" y="781878"/>
            <a:ext cx="2286000" cy="1063487"/>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2000" dirty="0"/>
              <a:t>User question</a:t>
            </a:r>
            <a:endParaRPr lang="en-US" sz="2000" b="1" u="sng" dirty="0"/>
          </a:p>
        </p:txBody>
      </p:sp>
      <p:sp>
        <p:nvSpPr>
          <p:cNvPr id="11" name="Rectangle: Rounded Corners 10">
            <a:extLst>
              <a:ext uri="{FF2B5EF4-FFF2-40B4-BE49-F238E27FC236}">
                <a16:creationId xmlns:a16="http://schemas.microsoft.com/office/drawing/2014/main" id="{779B67A3-6952-0D97-E83A-E6F05DD9894B}"/>
              </a:ext>
            </a:extLst>
          </p:cNvPr>
          <p:cNvSpPr/>
          <p:nvPr/>
        </p:nvSpPr>
        <p:spPr>
          <a:xfrm>
            <a:off x="4953000" y="5120305"/>
            <a:ext cx="2286000" cy="1063487"/>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2000" dirty="0"/>
              <a:t>Patient data</a:t>
            </a:r>
            <a:endParaRPr lang="en-US" sz="2000" b="1" u="sng" dirty="0"/>
          </a:p>
        </p:txBody>
      </p:sp>
      <p:cxnSp>
        <p:nvCxnSpPr>
          <p:cNvPr id="38" name="Connector: Elbow 37">
            <a:extLst>
              <a:ext uri="{FF2B5EF4-FFF2-40B4-BE49-F238E27FC236}">
                <a16:creationId xmlns:a16="http://schemas.microsoft.com/office/drawing/2014/main" id="{6E48E0E2-13EC-FB5B-6C65-894A28D155A0}"/>
              </a:ext>
            </a:extLst>
          </p:cNvPr>
          <p:cNvCxnSpPr>
            <a:stCxn id="10" idx="1"/>
            <a:endCxn id="4" idx="0"/>
          </p:cNvCxnSpPr>
          <p:nvPr/>
        </p:nvCxnSpPr>
        <p:spPr>
          <a:xfrm rot="10800000" flipV="1">
            <a:off x="1772472" y="1313621"/>
            <a:ext cx="3180528" cy="1583635"/>
          </a:xfrm>
          <a:prstGeom prst="bentConnector2">
            <a:avLst/>
          </a:prstGeom>
          <a:ln w="5715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2" name="Connector: Elbow 41">
            <a:extLst>
              <a:ext uri="{FF2B5EF4-FFF2-40B4-BE49-F238E27FC236}">
                <a16:creationId xmlns:a16="http://schemas.microsoft.com/office/drawing/2014/main" id="{8AE73240-35B1-20FB-DB49-F71E2CA4B3A1}"/>
              </a:ext>
            </a:extLst>
          </p:cNvPr>
          <p:cNvCxnSpPr>
            <a:cxnSpLocks/>
            <a:stCxn id="11" idx="1"/>
            <a:endCxn id="4" idx="2"/>
          </p:cNvCxnSpPr>
          <p:nvPr/>
        </p:nvCxnSpPr>
        <p:spPr>
          <a:xfrm rot="10800000">
            <a:off x="1772472" y="3960745"/>
            <a:ext cx="3180528" cy="1691305"/>
          </a:xfrm>
          <a:prstGeom prst="bentConnector2">
            <a:avLst/>
          </a:prstGeom>
          <a:ln w="5715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75753630-6FD3-A1D7-A18C-D187474E5D79}"/>
              </a:ext>
            </a:extLst>
          </p:cNvPr>
          <p:cNvSpPr txBox="1"/>
          <p:nvPr/>
        </p:nvSpPr>
        <p:spPr>
          <a:xfrm>
            <a:off x="543452" y="344124"/>
            <a:ext cx="3310650" cy="646331"/>
          </a:xfrm>
          <a:prstGeom prst="rect">
            <a:avLst/>
          </a:prstGeom>
          <a:noFill/>
        </p:spPr>
        <p:txBody>
          <a:bodyPr wrap="none" rtlCol="0">
            <a:spAutoFit/>
          </a:bodyPr>
          <a:lstStyle/>
          <a:p>
            <a:r>
              <a:rPr lang="en-US" sz="3600" dirty="0"/>
              <a:t>Prompt Chaining</a:t>
            </a:r>
          </a:p>
        </p:txBody>
      </p:sp>
    </p:spTree>
    <p:extLst>
      <p:ext uri="{BB962C8B-B14F-4D97-AF65-F5344CB8AC3E}">
        <p14:creationId xmlns:p14="http://schemas.microsoft.com/office/powerpoint/2010/main" val="663475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0FC56-B7F7-4238-80F0-560D913CB4AA}"/>
              </a:ext>
            </a:extLst>
          </p:cNvPr>
          <p:cNvSpPr>
            <a:spLocks noGrp="1"/>
          </p:cNvSpPr>
          <p:nvPr>
            <p:ph type="title"/>
          </p:nvPr>
        </p:nvSpPr>
        <p:spPr/>
        <p:txBody>
          <a:bodyPr/>
          <a:lstStyle/>
          <a:p>
            <a:r>
              <a:rPr lang="en-US" b="1" dirty="0"/>
              <a:t>How do we learn these representations?</a:t>
            </a:r>
          </a:p>
        </p:txBody>
      </p:sp>
      <p:sp>
        <p:nvSpPr>
          <p:cNvPr id="3" name="Content Placeholder 2">
            <a:extLst>
              <a:ext uri="{FF2B5EF4-FFF2-40B4-BE49-F238E27FC236}">
                <a16:creationId xmlns:a16="http://schemas.microsoft.com/office/drawing/2014/main" id="{BFA77CE6-2D86-42BF-87D3-A5E5473C50FD}"/>
              </a:ext>
            </a:extLst>
          </p:cNvPr>
          <p:cNvSpPr>
            <a:spLocks noGrp="1"/>
          </p:cNvSpPr>
          <p:nvPr>
            <p:ph idx="1"/>
          </p:nvPr>
        </p:nvSpPr>
        <p:spPr>
          <a:xfrm>
            <a:off x="838200" y="1825625"/>
            <a:ext cx="10515600" cy="514163"/>
          </a:xfrm>
        </p:spPr>
        <p:txBody>
          <a:bodyPr/>
          <a:lstStyle/>
          <a:p>
            <a:pPr marL="0" indent="0">
              <a:buNone/>
            </a:pPr>
            <a:r>
              <a:rPr lang="en-US" dirty="0"/>
              <a:t>We only need a (differentiable) objective function</a:t>
            </a:r>
            <a:r>
              <a:rPr lang="es-419" dirty="0"/>
              <a:t>:</a:t>
            </a:r>
          </a:p>
        </p:txBody>
      </p:sp>
      <p:pic>
        <p:nvPicPr>
          <p:cNvPr id="4" name="Picture 2" descr="Image result for neural network">
            <a:extLst>
              <a:ext uri="{FF2B5EF4-FFF2-40B4-BE49-F238E27FC236}">
                <a16:creationId xmlns:a16="http://schemas.microsoft.com/office/drawing/2014/main" id="{D9090CA9-B157-496E-A575-4C6CB327F2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8826" y="2474725"/>
            <a:ext cx="6085376" cy="298498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6E54422-2C26-4EB8-8239-F920463F1DA4}"/>
                  </a:ext>
                </a:extLst>
              </p:cNvPr>
              <p:cNvSpPr txBox="1"/>
              <p:nvPr/>
            </p:nvSpPr>
            <p:spPr>
              <a:xfrm>
                <a:off x="7085943" y="3448481"/>
                <a:ext cx="1907189" cy="523220"/>
              </a:xfrm>
              <a:prstGeom prst="rect">
                <a:avLst/>
              </a:prstGeom>
              <a:noFill/>
            </p:spPr>
            <p:txBody>
              <a:bodyPr wrap="none" rtlCol="0">
                <a:spAutoFit/>
              </a:bodyPr>
              <a:lstStyle/>
              <a:p>
                <a14:m>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1" i="1" smtClean="0">
                            <a:latin typeface="Cambria Math" panose="02040503050406030204" pitchFamily="18" charset="0"/>
                          </a:rPr>
                          <m:t>𝒙</m:t>
                        </m:r>
                      </m:e>
                    </m:d>
                  </m:oMath>
                </a14:m>
                <a:r>
                  <a:rPr lang="es-419" dirty="0"/>
                  <a:t> </a:t>
                </a:r>
                <a:r>
                  <a:rPr lang="es-419" sz="2800" dirty="0"/>
                  <a:t>vs </a:t>
                </a:r>
                <a14:m>
                  <m:oMath xmlns:m="http://schemas.openxmlformats.org/officeDocument/2006/math">
                    <m:r>
                      <a:rPr lang="en-US" sz="2800" b="0" i="1" smtClean="0">
                        <a:latin typeface="Cambria Math" panose="02040503050406030204" pitchFamily="18" charset="0"/>
                      </a:rPr>
                      <m:t>𝑦</m:t>
                    </m:r>
                  </m:oMath>
                </a14:m>
                <a:endParaRPr lang="es-419" dirty="0"/>
              </a:p>
            </p:txBody>
          </p:sp>
        </mc:Choice>
        <mc:Fallback xmlns="">
          <p:sp>
            <p:nvSpPr>
              <p:cNvPr id="5" name="TextBox 4">
                <a:extLst>
                  <a:ext uri="{FF2B5EF4-FFF2-40B4-BE49-F238E27FC236}">
                    <a16:creationId xmlns:a16="http://schemas.microsoft.com/office/drawing/2014/main" id="{56E54422-2C26-4EB8-8239-F920463F1DA4}"/>
                  </a:ext>
                </a:extLst>
              </p:cNvPr>
              <p:cNvSpPr txBox="1">
                <a:spLocks noRot="1" noChangeAspect="1" noMove="1" noResize="1" noEditPoints="1" noAdjustHandles="1" noChangeArrowheads="1" noChangeShapeType="1" noTextEdit="1"/>
              </p:cNvSpPr>
              <p:nvPr/>
            </p:nvSpPr>
            <p:spPr>
              <a:xfrm>
                <a:off x="7085943" y="3448481"/>
                <a:ext cx="1907189" cy="523220"/>
              </a:xfrm>
              <a:prstGeom prst="rect">
                <a:avLst/>
              </a:prstGeom>
              <a:blipFill>
                <a:blip r:embed="rId3"/>
                <a:stretch>
                  <a:fillRect t="-11628" b="-32558"/>
                </a:stretch>
              </a:blipFill>
            </p:spPr>
            <p:txBody>
              <a:bodyPr/>
              <a:lstStyle/>
              <a:p>
                <a:r>
                  <a:rPr lang="en-HK">
                    <a:noFill/>
                  </a:rPr>
                  <a:t> </a:t>
                </a:r>
              </a:p>
            </p:txBody>
          </p:sp>
        </mc:Fallback>
      </mc:AlternateContent>
      <p:sp>
        <p:nvSpPr>
          <p:cNvPr id="10" name="TextBox 9">
            <a:extLst>
              <a:ext uri="{FF2B5EF4-FFF2-40B4-BE49-F238E27FC236}">
                <a16:creationId xmlns:a16="http://schemas.microsoft.com/office/drawing/2014/main" id="{048CD4EA-6F3C-4DFA-B8DF-BC6EBCE8A333}"/>
              </a:ext>
            </a:extLst>
          </p:cNvPr>
          <p:cNvSpPr txBox="1"/>
          <p:nvPr/>
        </p:nvSpPr>
        <p:spPr>
          <a:xfrm>
            <a:off x="571793" y="5614299"/>
            <a:ext cx="11048414" cy="954107"/>
          </a:xfrm>
          <a:prstGeom prst="rect">
            <a:avLst/>
          </a:prstGeom>
          <a:noFill/>
        </p:spPr>
        <p:txBody>
          <a:bodyPr wrap="square" rtlCol="0">
            <a:spAutoFit/>
          </a:bodyPr>
          <a:lstStyle/>
          <a:p>
            <a:pPr algn="just"/>
            <a:r>
              <a:rPr lang="en-US" sz="2800" dirty="0"/>
              <a:t>The network is a group of parameters that defines a complex mathematical function. The algorithm “wiggles” parameters with large derivatives.</a:t>
            </a:r>
            <a:endParaRPr lang="es-419" sz="2800" dirty="0"/>
          </a:p>
        </p:txBody>
      </p:sp>
    </p:spTree>
    <p:extLst>
      <p:ext uri="{BB962C8B-B14F-4D97-AF65-F5344CB8AC3E}">
        <p14:creationId xmlns:p14="http://schemas.microsoft.com/office/powerpoint/2010/main" val="114359125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7313AB9-8F77-2E0F-A084-A1BF81BA89FA}"/>
              </a:ext>
            </a:extLst>
          </p:cNvPr>
          <p:cNvSpPr/>
          <p:nvPr/>
        </p:nvSpPr>
        <p:spPr>
          <a:xfrm>
            <a:off x="629472" y="2897257"/>
            <a:ext cx="2286000" cy="10634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Prompt for</a:t>
            </a:r>
          </a:p>
          <a:p>
            <a:pPr algn="ctr"/>
            <a:r>
              <a:rPr lang="en-US" sz="2000" b="1" u="sng" dirty="0"/>
              <a:t>common causes</a:t>
            </a:r>
          </a:p>
        </p:txBody>
      </p:sp>
      <p:sp>
        <p:nvSpPr>
          <p:cNvPr id="6" name="Rectangle: Rounded Corners 5">
            <a:extLst>
              <a:ext uri="{FF2B5EF4-FFF2-40B4-BE49-F238E27FC236}">
                <a16:creationId xmlns:a16="http://schemas.microsoft.com/office/drawing/2014/main" id="{F0B982DA-7208-C73E-683C-43C6B8AA6B38}"/>
              </a:ext>
            </a:extLst>
          </p:cNvPr>
          <p:cNvSpPr/>
          <p:nvPr/>
        </p:nvSpPr>
        <p:spPr>
          <a:xfrm>
            <a:off x="3511824" y="2897255"/>
            <a:ext cx="2286000" cy="10634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Prompt for</a:t>
            </a:r>
          </a:p>
          <a:p>
            <a:pPr algn="ctr"/>
            <a:r>
              <a:rPr lang="en-US" sz="2000" b="1" u="sng" dirty="0"/>
              <a:t>treatment options</a:t>
            </a:r>
          </a:p>
        </p:txBody>
      </p:sp>
      <p:sp>
        <p:nvSpPr>
          <p:cNvPr id="10" name="Rectangle: Rounded Corners 9">
            <a:extLst>
              <a:ext uri="{FF2B5EF4-FFF2-40B4-BE49-F238E27FC236}">
                <a16:creationId xmlns:a16="http://schemas.microsoft.com/office/drawing/2014/main" id="{5FBD7F7A-797D-1ADE-4034-3F95FE56FFE9}"/>
              </a:ext>
            </a:extLst>
          </p:cNvPr>
          <p:cNvSpPr/>
          <p:nvPr/>
        </p:nvSpPr>
        <p:spPr>
          <a:xfrm>
            <a:off x="4953000" y="781878"/>
            <a:ext cx="2286000" cy="1063487"/>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2000" dirty="0"/>
              <a:t>User question</a:t>
            </a:r>
            <a:endParaRPr lang="en-US" sz="2000" b="1" u="sng" dirty="0"/>
          </a:p>
        </p:txBody>
      </p:sp>
      <p:sp>
        <p:nvSpPr>
          <p:cNvPr id="11" name="Rectangle: Rounded Corners 10">
            <a:extLst>
              <a:ext uri="{FF2B5EF4-FFF2-40B4-BE49-F238E27FC236}">
                <a16:creationId xmlns:a16="http://schemas.microsoft.com/office/drawing/2014/main" id="{779B67A3-6952-0D97-E83A-E6F05DD9894B}"/>
              </a:ext>
            </a:extLst>
          </p:cNvPr>
          <p:cNvSpPr/>
          <p:nvPr/>
        </p:nvSpPr>
        <p:spPr>
          <a:xfrm>
            <a:off x="4953000" y="5120305"/>
            <a:ext cx="2286000" cy="1063487"/>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2000" dirty="0"/>
              <a:t>Patient data</a:t>
            </a:r>
            <a:endParaRPr lang="en-US" sz="2000" b="1" u="sng" dirty="0"/>
          </a:p>
        </p:txBody>
      </p:sp>
      <p:cxnSp>
        <p:nvCxnSpPr>
          <p:cNvPr id="20" name="Straight Arrow Connector 19">
            <a:extLst>
              <a:ext uri="{FF2B5EF4-FFF2-40B4-BE49-F238E27FC236}">
                <a16:creationId xmlns:a16="http://schemas.microsoft.com/office/drawing/2014/main" id="{EF5360F8-FF20-EA10-2BE7-C8B58B6CB398}"/>
              </a:ext>
            </a:extLst>
          </p:cNvPr>
          <p:cNvCxnSpPr>
            <a:cxnSpLocks/>
          </p:cNvCxnSpPr>
          <p:nvPr/>
        </p:nvCxnSpPr>
        <p:spPr>
          <a:xfrm flipH="1">
            <a:off x="5188221" y="1937715"/>
            <a:ext cx="377684" cy="855594"/>
          </a:xfrm>
          <a:prstGeom prst="straightConnector1">
            <a:avLst/>
          </a:prstGeom>
          <a:ln w="5715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86D3432C-6970-FBCD-E64F-B69DD1C23A42}"/>
              </a:ext>
            </a:extLst>
          </p:cNvPr>
          <p:cNvCxnSpPr>
            <a:cxnSpLocks/>
          </p:cNvCxnSpPr>
          <p:nvPr/>
        </p:nvCxnSpPr>
        <p:spPr>
          <a:xfrm flipH="1" flipV="1">
            <a:off x="5188221" y="4112726"/>
            <a:ext cx="377684" cy="855594"/>
          </a:xfrm>
          <a:prstGeom prst="straightConnector1">
            <a:avLst/>
          </a:prstGeom>
          <a:ln w="5715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1613F0D7-AC8B-AB06-EA51-80C476A53F28}"/>
              </a:ext>
            </a:extLst>
          </p:cNvPr>
          <p:cNvCxnSpPr>
            <a:cxnSpLocks/>
          </p:cNvCxnSpPr>
          <p:nvPr/>
        </p:nvCxnSpPr>
        <p:spPr>
          <a:xfrm>
            <a:off x="3001618" y="3428376"/>
            <a:ext cx="480388" cy="416"/>
          </a:xfrm>
          <a:prstGeom prst="straightConnector1">
            <a:avLst/>
          </a:prstGeom>
          <a:ln w="5715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F021F058-77D7-AE5B-E209-6440E986CD7B}"/>
              </a:ext>
            </a:extLst>
          </p:cNvPr>
          <p:cNvSpPr txBox="1"/>
          <p:nvPr/>
        </p:nvSpPr>
        <p:spPr>
          <a:xfrm>
            <a:off x="543452" y="344124"/>
            <a:ext cx="3310650" cy="646331"/>
          </a:xfrm>
          <a:prstGeom prst="rect">
            <a:avLst/>
          </a:prstGeom>
          <a:noFill/>
        </p:spPr>
        <p:txBody>
          <a:bodyPr wrap="none" rtlCol="0">
            <a:spAutoFit/>
          </a:bodyPr>
          <a:lstStyle/>
          <a:p>
            <a:r>
              <a:rPr lang="en-US" sz="3600" dirty="0"/>
              <a:t>Prompt Chaining</a:t>
            </a:r>
          </a:p>
        </p:txBody>
      </p:sp>
    </p:spTree>
    <p:extLst>
      <p:ext uri="{BB962C8B-B14F-4D97-AF65-F5344CB8AC3E}">
        <p14:creationId xmlns:p14="http://schemas.microsoft.com/office/powerpoint/2010/main" val="58135619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7313AB9-8F77-2E0F-A084-A1BF81BA89FA}"/>
              </a:ext>
            </a:extLst>
          </p:cNvPr>
          <p:cNvSpPr/>
          <p:nvPr/>
        </p:nvSpPr>
        <p:spPr>
          <a:xfrm>
            <a:off x="629472" y="2897257"/>
            <a:ext cx="2286000" cy="10634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Prompt for</a:t>
            </a:r>
          </a:p>
          <a:p>
            <a:pPr algn="ctr"/>
            <a:r>
              <a:rPr lang="en-US" sz="2000" b="1" u="sng" dirty="0"/>
              <a:t>common causes</a:t>
            </a:r>
          </a:p>
        </p:txBody>
      </p:sp>
      <p:sp>
        <p:nvSpPr>
          <p:cNvPr id="6" name="Rectangle: Rounded Corners 5">
            <a:extLst>
              <a:ext uri="{FF2B5EF4-FFF2-40B4-BE49-F238E27FC236}">
                <a16:creationId xmlns:a16="http://schemas.microsoft.com/office/drawing/2014/main" id="{F0B982DA-7208-C73E-683C-43C6B8AA6B38}"/>
              </a:ext>
            </a:extLst>
          </p:cNvPr>
          <p:cNvSpPr/>
          <p:nvPr/>
        </p:nvSpPr>
        <p:spPr>
          <a:xfrm>
            <a:off x="3511824" y="2897255"/>
            <a:ext cx="2286000" cy="10634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Prompt for</a:t>
            </a:r>
          </a:p>
          <a:p>
            <a:pPr algn="ctr"/>
            <a:r>
              <a:rPr lang="en-US" sz="2000" b="1" u="sng" dirty="0"/>
              <a:t>treatment options</a:t>
            </a:r>
          </a:p>
        </p:txBody>
      </p:sp>
      <p:sp>
        <p:nvSpPr>
          <p:cNvPr id="7" name="Rectangle: Rounded Corners 6">
            <a:extLst>
              <a:ext uri="{FF2B5EF4-FFF2-40B4-BE49-F238E27FC236}">
                <a16:creationId xmlns:a16="http://schemas.microsoft.com/office/drawing/2014/main" id="{AADB7002-E64C-0B87-8759-E98A2E5CD918}"/>
              </a:ext>
            </a:extLst>
          </p:cNvPr>
          <p:cNvSpPr/>
          <p:nvPr/>
        </p:nvSpPr>
        <p:spPr>
          <a:xfrm>
            <a:off x="6394176" y="2897255"/>
            <a:ext cx="2286000" cy="10634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Prompt for</a:t>
            </a:r>
          </a:p>
          <a:p>
            <a:pPr algn="ctr"/>
            <a:r>
              <a:rPr lang="en-US" sz="2000" b="1" u="sng" dirty="0"/>
              <a:t>when to seek help</a:t>
            </a:r>
          </a:p>
        </p:txBody>
      </p:sp>
      <p:sp>
        <p:nvSpPr>
          <p:cNvPr id="10" name="Rectangle: Rounded Corners 9">
            <a:extLst>
              <a:ext uri="{FF2B5EF4-FFF2-40B4-BE49-F238E27FC236}">
                <a16:creationId xmlns:a16="http://schemas.microsoft.com/office/drawing/2014/main" id="{5FBD7F7A-797D-1ADE-4034-3F95FE56FFE9}"/>
              </a:ext>
            </a:extLst>
          </p:cNvPr>
          <p:cNvSpPr/>
          <p:nvPr/>
        </p:nvSpPr>
        <p:spPr>
          <a:xfrm>
            <a:off x="4953000" y="781878"/>
            <a:ext cx="2286000" cy="1063487"/>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2000" dirty="0"/>
              <a:t>User question</a:t>
            </a:r>
            <a:endParaRPr lang="en-US" sz="2000" b="1" u="sng" dirty="0"/>
          </a:p>
        </p:txBody>
      </p:sp>
      <p:sp>
        <p:nvSpPr>
          <p:cNvPr id="11" name="Rectangle: Rounded Corners 10">
            <a:extLst>
              <a:ext uri="{FF2B5EF4-FFF2-40B4-BE49-F238E27FC236}">
                <a16:creationId xmlns:a16="http://schemas.microsoft.com/office/drawing/2014/main" id="{779B67A3-6952-0D97-E83A-E6F05DD9894B}"/>
              </a:ext>
            </a:extLst>
          </p:cNvPr>
          <p:cNvSpPr/>
          <p:nvPr/>
        </p:nvSpPr>
        <p:spPr>
          <a:xfrm>
            <a:off x="4953000" y="5120305"/>
            <a:ext cx="2286000" cy="1063487"/>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2000" dirty="0"/>
              <a:t>Patient data</a:t>
            </a:r>
            <a:endParaRPr lang="en-US" sz="2000" b="1" u="sng" dirty="0"/>
          </a:p>
        </p:txBody>
      </p:sp>
      <p:cxnSp>
        <p:nvCxnSpPr>
          <p:cNvPr id="26" name="Straight Arrow Connector 25">
            <a:extLst>
              <a:ext uri="{FF2B5EF4-FFF2-40B4-BE49-F238E27FC236}">
                <a16:creationId xmlns:a16="http://schemas.microsoft.com/office/drawing/2014/main" id="{79F6CC5D-D06C-9D14-9FAB-51080ACDF927}"/>
              </a:ext>
            </a:extLst>
          </p:cNvPr>
          <p:cNvCxnSpPr>
            <a:cxnSpLocks/>
          </p:cNvCxnSpPr>
          <p:nvPr/>
        </p:nvCxnSpPr>
        <p:spPr>
          <a:xfrm>
            <a:off x="6626097" y="1937715"/>
            <a:ext cx="377684" cy="855594"/>
          </a:xfrm>
          <a:prstGeom prst="straightConnector1">
            <a:avLst/>
          </a:prstGeom>
          <a:ln w="5715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52474897-0B8C-04ED-0C25-DB52E68B5372}"/>
              </a:ext>
            </a:extLst>
          </p:cNvPr>
          <p:cNvCxnSpPr>
            <a:cxnSpLocks/>
          </p:cNvCxnSpPr>
          <p:nvPr/>
        </p:nvCxnSpPr>
        <p:spPr>
          <a:xfrm flipV="1">
            <a:off x="6609535" y="4112726"/>
            <a:ext cx="377684" cy="855594"/>
          </a:xfrm>
          <a:prstGeom prst="straightConnector1">
            <a:avLst/>
          </a:prstGeom>
          <a:ln w="5715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A0DFE84E-5EE0-CAEA-6642-AD42263BF7D2}"/>
              </a:ext>
            </a:extLst>
          </p:cNvPr>
          <p:cNvCxnSpPr>
            <a:cxnSpLocks/>
          </p:cNvCxnSpPr>
          <p:nvPr/>
        </p:nvCxnSpPr>
        <p:spPr>
          <a:xfrm>
            <a:off x="5855806" y="3427960"/>
            <a:ext cx="480388" cy="416"/>
          </a:xfrm>
          <a:prstGeom prst="straightConnector1">
            <a:avLst/>
          </a:prstGeom>
          <a:ln w="5715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2" name="Arc 1">
            <a:extLst>
              <a:ext uri="{FF2B5EF4-FFF2-40B4-BE49-F238E27FC236}">
                <a16:creationId xmlns:a16="http://schemas.microsoft.com/office/drawing/2014/main" id="{1ACFE212-2BD1-9662-9317-FD27E8650462}"/>
              </a:ext>
            </a:extLst>
          </p:cNvPr>
          <p:cNvSpPr/>
          <p:nvPr/>
        </p:nvSpPr>
        <p:spPr>
          <a:xfrm rot="210641">
            <a:off x="1887601" y="2497824"/>
            <a:ext cx="5099617" cy="808383"/>
          </a:xfrm>
          <a:prstGeom prst="arc">
            <a:avLst>
              <a:gd name="adj1" fmla="val 10809646"/>
              <a:gd name="adj2" fmla="val 21201940"/>
            </a:avLst>
          </a:prstGeom>
          <a:ln w="5715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03DB47E2-B9B1-F013-9BF6-1E43D58040BB}"/>
              </a:ext>
            </a:extLst>
          </p:cNvPr>
          <p:cNvSpPr txBox="1"/>
          <p:nvPr/>
        </p:nvSpPr>
        <p:spPr>
          <a:xfrm>
            <a:off x="543452" y="344124"/>
            <a:ext cx="3310650" cy="646331"/>
          </a:xfrm>
          <a:prstGeom prst="rect">
            <a:avLst/>
          </a:prstGeom>
          <a:noFill/>
        </p:spPr>
        <p:txBody>
          <a:bodyPr wrap="none" rtlCol="0">
            <a:spAutoFit/>
          </a:bodyPr>
          <a:lstStyle/>
          <a:p>
            <a:r>
              <a:rPr lang="en-US" sz="3600" dirty="0"/>
              <a:t>Prompt Chaining</a:t>
            </a:r>
          </a:p>
        </p:txBody>
      </p:sp>
    </p:spTree>
    <p:extLst>
      <p:ext uri="{BB962C8B-B14F-4D97-AF65-F5344CB8AC3E}">
        <p14:creationId xmlns:p14="http://schemas.microsoft.com/office/powerpoint/2010/main" val="385410717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7313AB9-8F77-2E0F-A084-A1BF81BA89FA}"/>
              </a:ext>
            </a:extLst>
          </p:cNvPr>
          <p:cNvSpPr/>
          <p:nvPr/>
        </p:nvSpPr>
        <p:spPr>
          <a:xfrm>
            <a:off x="629472" y="2897257"/>
            <a:ext cx="2286000" cy="10634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Prompt for</a:t>
            </a:r>
          </a:p>
          <a:p>
            <a:pPr algn="ctr"/>
            <a:r>
              <a:rPr lang="en-US" sz="2000" b="1" u="sng" dirty="0"/>
              <a:t>common causes</a:t>
            </a:r>
          </a:p>
        </p:txBody>
      </p:sp>
      <p:sp>
        <p:nvSpPr>
          <p:cNvPr id="6" name="Rectangle: Rounded Corners 5">
            <a:extLst>
              <a:ext uri="{FF2B5EF4-FFF2-40B4-BE49-F238E27FC236}">
                <a16:creationId xmlns:a16="http://schemas.microsoft.com/office/drawing/2014/main" id="{F0B982DA-7208-C73E-683C-43C6B8AA6B38}"/>
              </a:ext>
            </a:extLst>
          </p:cNvPr>
          <p:cNvSpPr/>
          <p:nvPr/>
        </p:nvSpPr>
        <p:spPr>
          <a:xfrm>
            <a:off x="3511824" y="2897255"/>
            <a:ext cx="2286000" cy="10634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Prompt for</a:t>
            </a:r>
          </a:p>
          <a:p>
            <a:pPr algn="ctr"/>
            <a:r>
              <a:rPr lang="en-US" sz="2000" b="1" u="sng" dirty="0"/>
              <a:t>treatment options</a:t>
            </a:r>
          </a:p>
        </p:txBody>
      </p:sp>
      <p:sp>
        <p:nvSpPr>
          <p:cNvPr id="7" name="Rectangle: Rounded Corners 6">
            <a:extLst>
              <a:ext uri="{FF2B5EF4-FFF2-40B4-BE49-F238E27FC236}">
                <a16:creationId xmlns:a16="http://schemas.microsoft.com/office/drawing/2014/main" id="{AADB7002-E64C-0B87-8759-E98A2E5CD918}"/>
              </a:ext>
            </a:extLst>
          </p:cNvPr>
          <p:cNvSpPr/>
          <p:nvPr/>
        </p:nvSpPr>
        <p:spPr>
          <a:xfrm>
            <a:off x="6394176" y="2897255"/>
            <a:ext cx="2286000" cy="10634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Prompt for</a:t>
            </a:r>
          </a:p>
          <a:p>
            <a:pPr algn="ctr"/>
            <a:r>
              <a:rPr lang="en-US" sz="2000" b="1" u="sng" dirty="0"/>
              <a:t>when to seek help</a:t>
            </a:r>
          </a:p>
        </p:txBody>
      </p:sp>
      <p:sp>
        <p:nvSpPr>
          <p:cNvPr id="8" name="Rectangle: Rounded Corners 7">
            <a:extLst>
              <a:ext uri="{FF2B5EF4-FFF2-40B4-BE49-F238E27FC236}">
                <a16:creationId xmlns:a16="http://schemas.microsoft.com/office/drawing/2014/main" id="{BFD787AA-DBE4-3242-A717-9C0F2972BFB3}"/>
              </a:ext>
            </a:extLst>
          </p:cNvPr>
          <p:cNvSpPr/>
          <p:nvPr/>
        </p:nvSpPr>
        <p:spPr>
          <a:xfrm>
            <a:off x="9276528" y="2897255"/>
            <a:ext cx="2286000" cy="106348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000" dirty="0"/>
              <a:t>Prompt for</a:t>
            </a:r>
          </a:p>
          <a:p>
            <a:pPr algn="ctr"/>
            <a:r>
              <a:rPr lang="en-US" sz="2000" b="1" u="sng" dirty="0"/>
              <a:t>Final response</a:t>
            </a:r>
          </a:p>
        </p:txBody>
      </p:sp>
      <p:sp>
        <p:nvSpPr>
          <p:cNvPr id="10" name="Rectangle: Rounded Corners 9">
            <a:extLst>
              <a:ext uri="{FF2B5EF4-FFF2-40B4-BE49-F238E27FC236}">
                <a16:creationId xmlns:a16="http://schemas.microsoft.com/office/drawing/2014/main" id="{5FBD7F7A-797D-1ADE-4034-3F95FE56FFE9}"/>
              </a:ext>
            </a:extLst>
          </p:cNvPr>
          <p:cNvSpPr/>
          <p:nvPr/>
        </p:nvSpPr>
        <p:spPr>
          <a:xfrm>
            <a:off x="4953000" y="781878"/>
            <a:ext cx="2286000" cy="1063487"/>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2000" dirty="0"/>
              <a:t>User question</a:t>
            </a:r>
            <a:endParaRPr lang="en-US" sz="2000" b="1" u="sng" dirty="0"/>
          </a:p>
        </p:txBody>
      </p:sp>
      <p:sp>
        <p:nvSpPr>
          <p:cNvPr id="11" name="Rectangle: Rounded Corners 10">
            <a:extLst>
              <a:ext uri="{FF2B5EF4-FFF2-40B4-BE49-F238E27FC236}">
                <a16:creationId xmlns:a16="http://schemas.microsoft.com/office/drawing/2014/main" id="{779B67A3-6952-0D97-E83A-E6F05DD9894B}"/>
              </a:ext>
            </a:extLst>
          </p:cNvPr>
          <p:cNvSpPr/>
          <p:nvPr/>
        </p:nvSpPr>
        <p:spPr>
          <a:xfrm>
            <a:off x="4953000" y="5120305"/>
            <a:ext cx="2286000" cy="1063487"/>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2000" dirty="0"/>
              <a:t>Patient data</a:t>
            </a:r>
            <a:endParaRPr lang="en-US" sz="2000" b="1" u="sng" dirty="0"/>
          </a:p>
        </p:txBody>
      </p:sp>
      <p:cxnSp>
        <p:nvCxnSpPr>
          <p:cNvPr id="36" name="Straight Arrow Connector 35">
            <a:extLst>
              <a:ext uri="{FF2B5EF4-FFF2-40B4-BE49-F238E27FC236}">
                <a16:creationId xmlns:a16="http://schemas.microsoft.com/office/drawing/2014/main" id="{370812E0-3D28-6AEB-66F4-EF26E6FD0792}"/>
              </a:ext>
            </a:extLst>
          </p:cNvPr>
          <p:cNvCxnSpPr>
            <a:cxnSpLocks/>
          </p:cNvCxnSpPr>
          <p:nvPr/>
        </p:nvCxnSpPr>
        <p:spPr>
          <a:xfrm>
            <a:off x="8738158" y="3427544"/>
            <a:ext cx="480388" cy="416"/>
          </a:xfrm>
          <a:prstGeom prst="straightConnector1">
            <a:avLst/>
          </a:prstGeom>
          <a:ln w="5715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9" name="Connector: Elbow 38">
            <a:extLst>
              <a:ext uri="{FF2B5EF4-FFF2-40B4-BE49-F238E27FC236}">
                <a16:creationId xmlns:a16="http://schemas.microsoft.com/office/drawing/2014/main" id="{D491F98D-EBA9-9AFB-73EF-D738990DDA94}"/>
              </a:ext>
            </a:extLst>
          </p:cNvPr>
          <p:cNvCxnSpPr>
            <a:cxnSpLocks/>
            <a:stCxn id="10" idx="3"/>
            <a:endCxn id="8" idx="0"/>
          </p:cNvCxnSpPr>
          <p:nvPr/>
        </p:nvCxnSpPr>
        <p:spPr>
          <a:xfrm>
            <a:off x="7239000" y="1313622"/>
            <a:ext cx="3180528" cy="1583633"/>
          </a:xfrm>
          <a:prstGeom prst="bentConnector2">
            <a:avLst/>
          </a:prstGeom>
          <a:ln w="5715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5" name="Connector: Elbow 44">
            <a:extLst>
              <a:ext uri="{FF2B5EF4-FFF2-40B4-BE49-F238E27FC236}">
                <a16:creationId xmlns:a16="http://schemas.microsoft.com/office/drawing/2014/main" id="{81972966-00BD-10EC-D15F-958C8375A6A9}"/>
              </a:ext>
            </a:extLst>
          </p:cNvPr>
          <p:cNvCxnSpPr>
            <a:cxnSpLocks/>
            <a:stCxn id="11" idx="3"/>
            <a:endCxn id="8" idx="2"/>
          </p:cNvCxnSpPr>
          <p:nvPr/>
        </p:nvCxnSpPr>
        <p:spPr>
          <a:xfrm flipV="1">
            <a:off x="7239000" y="3960742"/>
            <a:ext cx="3180528" cy="1691307"/>
          </a:xfrm>
          <a:prstGeom prst="bentConnector2">
            <a:avLst/>
          </a:prstGeom>
          <a:ln w="5715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3" name="Arc 2">
            <a:extLst>
              <a:ext uri="{FF2B5EF4-FFF2-40B4-BE49-F238E27FC236}">
                <a16:creationId xmlns:a16="http://schemas.microsoft.com/office/drawing/2014/main" id="{A0443996-3DFC-6351-4CCE-7F5DA7598DA4}"/>
              </a:ext>
            </a:extLst>
          </p:cNvPr>
          <p:cNvSpPr/>
          <p:nvPr/>
        </p:nvSpPr>
        <p:spPr>
          <a:xfrm rot="210641">
            <a:off x="4769948" y="2532488"/>
            <a:ext cx="5099617" cy="808383"/>
          </a:xfrm>
          <a:prstGeom prst="arc">
            <a:avLst>
              <a:gd name="adj1" fmla="val 10809646"/>
              <a:gd name="adj2" fmla="val 21201940"/>
            </a:avLst>
          </a:prstGeom>
          <a:ln w="5715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 name="Arc 4">
            <a:extLst>
              <a:ext uri="{FF2B5EF4-FFF2-40B4-BE49-F238E27FC236}">
                <a16:creationId xmlns:a16="http://schemas.microsoft.com/office/drawing/2014/main" id="{ECAAEBD3-794A-E4AC-AEBE-F0F0BDB5AFB3}"/>
              </a:ext>
            </a:extLst>
          </p:cNvPr>
          <p:cNvSpPr/>
          <p:nvPr/>
        </p:nvSpPr>
        <p:spPr>
          <a:xfrm rot="10800000" flipH="1">
            <a:off x="1900855" y="3598613"/>
            <a:ext cx="7793937" cy="852034"/>
          </a:xfrm>
          <a:prstGeom prst="arc">
            <a:avLst>
              <a:gd name="adj1" fmla="val 10856456"/>
              <a:gd name="adj2" fmla="val 21470682"/>
            </a:avLst>
          </a:prstGeom>
          <a:ln w="5715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C76B6F82-20FF-00C8-9D4C-0959626F33C3}"/>
              </a:ext>
            </a:extLst>
          </p:cNvPr>
          <p:cNvSpPr txBox="1"/>
          <p:nvPr/>
        </p:nvSpPr>
        <p:spPr>
          <a:xfrm>
            <a:off x="543452" y="344124"/>
            <a:ext cx="3310650" cy="646331"/>
          </a:xfrm>
          <a:prstGeom prst="rect">
            <a:avLst/>
          </a:prstGeom>
          <a:noFill/>
        </p:spPr>
        <p:txBody>
          <a:bodyPr wrap="none" rtlCol="0">
            <a:spAutoFit/>
          </a:bodyPr>
          <a:lstStyle/>
          <a:p>
            <a:r>
              <a:rPr lang="en-US" sz="3600" dirty="0"/>
              <a:t>Prompt Chaining</a:t>
            </a:r>
          </a:p>
        </p:txBody>
      </p:sp>
    </p:spTree>
    <p:extLst>
      <p:ext uri="{BB962C8B-B14F-4D97-AF65-F5344CB8AC3E}">
        <p14:creationId xmlns:p14="http://schemas.microsoft.com/office/powerpoint/2010/main" val="162663209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ow to chain prompts and native functions together | Microsoft Learn">
            <a:extLst>
              <a:ext uri="{FF2B5EF4-FFF2-40B4-BE49-F238E27FC236}">
                <a16:creationId xmlns:a16="http://schemas.microsoft.com/office/drawing/2014/main" id="{4A5404F9-1166-4B8D-AB61-8F55FEB04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800" y="1801527"/>
            <a:ext cx="11460480" cy="415890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GitHub - microsoft/semantic-kernel: Integrate cutting-edge LLM technology  quickly and easily into your apps">
            <a:extLst>
              <a:ext uri="{FF2B5EF4-FFF2-40B4-BE49-F238E27FC236}">
                <a16:creationId xmlns:a16="http://schemas.microsoft.com/office/drawing/2014/main" id="{F8A6C9EC-8CD3-40E4-99B2-606C964A04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651" t="26048" r="21026" b="53176"/>
          <a:stretch/>
        </p:blipFill>
        <p:spPr bwMode="auto">
          <a:xfrm>
            <a:off x="350520" y="320040"/>
            <a:ext cx="4506388" cy="802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995139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Generative AI Prompt Pipelines. Prompt Pipelines extend prompt… | by Cobus  Greyling | Medium">
            <a:extLst>
              <a:ext uri="{FF2B5EF4-FFF2-40B4-BE49-F238E27FC236}">
                <a16:creationId xmlns:a16="http://schemas.microsoft.com/office/drawing/2014/main" id="{967C6057-614D-4F1E-BFDD-7B88A045F7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9915" y="552343"/>
            <a:ext cx="5979716" cy="57533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751E708-08D9-4735-8144-7F715D28010C}"/>
              </a:ext>
            </a:extLst>
          </p:cNvPr>
          <p:cNvSpPr txBox="1"/>
          <p:nvPr/>
        </p:nvSpPr>
        <p:spPr>
          <a:xfrm>
            <a:off x="796200" y="391092"/>
            <a:ext cx="2905091" cy="646331"/>
          </a:xfrm>
          <a:prstGeom prst="rect">
            <a:avLst/>
          </a:prstGeom>
          <a:noFill/>
        </p:spPr>
        <p:txBody>
          <a:bodyPr wrap="none" rtlCol="0">
            <a:spAutoFit/>
          </a:bodyPr>
          <a:lstStyle/>
          <a:p>
            <a:r>
              <a:rPr lang="en-US" sz="3600" dirty="0"/>
              <a:t>Prompt design</a:t>
            </a:r>
          </a:p>
        </p:txBody>
      </p:sp>
      <p:grpSp>
        <p:nvGrpSpPr>
          <p:cNvPr id="8" name="Group 7">
            <a:extLst>
              <a:ext uri="{FF2B5EF4-FFF2-40B4-BE49-F238E27FC236}">
                <a16:creationId xmlns:a16="http://schemas.microsoft.com/office/drawing/2014/main" id="{EADCB998-63AF-8B10-F455-11DCDF2BC12F}"/>
              </a:ext>
            </a:extLst>
          </p:cNvPr>
          <p:cNvGrpSpPr/>
          <p:nvPr/>
        </p:nvGrpSpPr>
        <p:grpSpPr>
          <a:xfrm>
            <a:off x="8319050" y="1470991"/>
            <a:ext cx="2500279" cy="4834665"/>
            <a:chOff x="8319050" y="1470991"/>
            <a:chExt cx="2500279" cy="4834665"/>
          </a:xfrm>
        </p:grpSpPr>
        <p:sp>
          <p:nvSpPr>
            <p:cNvPr id="3" name="Right Brace 2">
              <a:extLst>
                <a:ext uri="{FF2B5EF4-FFF2-40B4-BE49-F238E27FC236}">
                  <a16:creationId xmlns:a16="http://schemas.microsoft.com/office/drawing/2014/main" id="{6B9E299C-A702-0F68-E9CE-ABECEAC57199}"/>
                </a:ext>
              </a:extLst>
            </p:cNvPr>
            <p:cNvSpPr/>
            <p:nvPr/>
          </p:nvSpPr>
          <p:spPr>
            <a:xfrm>
              <a:off x="8319050" y="1470991"/>
              <a:ext cx="337931" cy="4834665"/>
            </a:xfrm>
            <a:prstGeom prst="rightBrace">
              <a:avLst>
                <a:gd name="adj1" fmla="val 155391"/>
                <a:gd name="adj2" fmla="val 5000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pic>
          <p:nvPicPr>
            <p:cNvPr id="5" name="Content Placeholder 3">
              <a:extLst>
                <a:ext uri="{FF2B5EF4-FFF2-40B4-BE49-F238E27FC236}">
                  <a16:creationId xmlns:a16="http://schemas.microsoft.com/office/drawing/2014/main" id="{DEF85DEF-0C9C-C42D-262B-1FA77BA753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7077" y="3331013"/>
              <a:ext cx="1832252" cy="1114619"/>
            </a:xfrm>
            <a:prstGeom prst="rect">
              <a:avLst/>
            </a:prstGeom>
            <a:ln w="38100">
              <a:solidFill>
                <a:schemeClr val="tx2"/>
              </a:solidFill>
            </a:ln>
          </p:spPr>
        </p:pic>
      </p:grpSp>
      <p:sp>
        <p:nvSpPr>
          <p:cNvPr id="6" name="TextBox 5">
            <a:extLst>
              <a:ext uri="{FF2B5EF4-FFF2-40B4-BE49-F238E27FC236}">
                <a16:creationId xmlns:a16="http://schemas.microsoft.com/office/drawing/2014/main" id="{80E4B1A1-483D-E675-962A-5911344BC3E4}"/>
              </a:ext>
            </a:extLst>
          </p:cNvPr>
          <p:cNvSpPr txBox="1"/>
          <p:nvPr/>
        </p:nvSpPr>
        <p:spPr>
          <a:xfrm>
            <a:off x="1534387" y="5072049"/>
            <a:ext cx="2580064" cy="646331"/>
          </a:xfrm>
          <a:prstGeom prst="rect">
            <a:avLst/>
          </a:prstGeom>
          <a:noFill/>
        </p:spPr>
        <p:txBody>
          <a:bodyPr wrap="square" rtlCol="0">
            <a:spAutoFit/>
          </a:bodyPr>
          <a:lstStyle/>
          <a:p>
            <a:pPr algn="ctr"/>
            <a:r>
              <a:rPr lang="en-HK" sz="3600" b="1" dirty="0">
                <a:solidFill>
                  <a:srgbClr val="FF0000"/>
                </a:solidFill>
              </a:rPr>
              <a:t>Questions?</a:t>
            </a:r>
          </a:p>
        </p:txBody>
      </p:sp>
    </p:spTree>
    <p:extLst>
      <p:ext uri="{BB962C8B-B14F-4D97-AF65-F5344CB8AC3E}">
        <p14:creationId xmlns:p14="http://schemas.microsoft.com/office/powerpoint/2010/main" val="857460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Understanding the Copilot Stack">
            <a:extLst>
              <a:ext uri="{FF2B5EF4-FFF2-40B4-BE49-F238E27FC236}">
                <a16:creationId xmlns:a16="http://schemas.microsoft.com/office/drawing/2014/main" id="{699A2593-71D5-4E98-A4E4-F69F56B0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6090" y="1140206"/>
            <a:ext cx="9399820" cy="531647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33BD8FA-A779-4E4B-A99D-CAC9BF0FF4D4}"/>
              </a:ext>
            </a:extLst>
          </p:cNvPr>
          <p:cNvSpPr/>
          <p:nvPr/>
        </p:nvSpPr>
        <p:spPr>
          <a:xfrm>
            <a:off x="525780" y="347395"/>
            <a:ext cx="11140440" cy="461665"/>
          </a:xfrm>
          <a:prstGeom prst="rect">
            <a:avLst/>
          </a:prstGeom>
        </p:spPr>
        <p:txBody>
          <a:bodyPr wrap="square">
            <a:spAutoFit/>
          </a:bodyPr>
          <a:lstStyle/>
          <a:p>
            <a:r>
              <a:rPr lang="en-US" sz="2400" dirty="0">
                <a:solidFill>
                  <a:srgbClr val="202124"/>
                </a:solidFill>
                <a:latin typeface="arial" panose="020B0604020202020204" pitchFamily="34" charset="0"/>
              </a:rPr>
              <a:t>Microsoft Build 2023: AI Redefines Software Development and Future of Work.</a:t>
            </a:r>
            <a:endParaRPr lang="en-HK" sz="2400" dirty="0"/>
          </a:p>
        </p:txBody>
      </p:sp>
    </p:spTree>
    <p:extLst>
      <p:ext uri="{BB962C8B-B14F-4D97-AF65-F5344CB8AC3E}">
        <p14:creationId xmlns:p14="http://schemas.microsoft.com/office/powerpoint/2010/main" val="219554185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48FE21-45F7-0EC4-6DDC-4FCC2289E847}"/>
              </a:ext>
            </a:extLst>
          </p:cNvPr>
          <p:cNvSpPr txBox="1"/>
          <p:nvPr/>
        </p:nvSpPr>
        <p:spPr>
          <a:xfrm>
            <a:off x="2373441" y="367772"/>
            <a:ext cx="7445116" cy="954107"/>
          </a:xfrm>
          <a:prstGeom prst="rect">
            <a:avLst/>
          </a:prstGeom>
          <a:noFill/>
        </p:spPr>
        <p:txBody>
          <a:bodyPr wrap="none" rtlCol="0">
            <a:spAutoFit/>
          </a:bodyPr>
          <a:lstStyle/>
          <a:p>
            <a:pPr algn="ctr"/>
            <a:r>
              <a:rPr lang="en-US" sz="2800" b="1" dirty="0"/>
              <a:t>User asks a question</a:t>
            </a:r>
            <a:r>
              <a:rPr lang="en-US" sz="2800" dirty="0"/>
              <a:t>:</a:t>
            </a:r>
          </a:p>
          <a:p>
            <a:pPr algn="ctr"/>
            <a:r>
              <a:rPr lang="en-US" sz="2800" dirty="0"/>
              <a:t>What should I do about my frequent headaches?</a:t>
            </a:r>
          </a:p>
        </p:txBody>
      </p:sp>
      <p:sp>
        <p:nvSpPr>
          <p:cNvPr id="5" name="Arrow: Left 4">
            <a:extLst>
              <a:ext uri="{FF2B5EF4-FFF2-40B4-BE49-F238E27FC236}">
                <a16:creationId xmlns:a16="http://schemas.microsoft.com/office/drawing/2014/main" id="{69800C20-A484-C97B-A6F5-B3EFB64C2762}"/>
              </a:ext>
            </a:extLst>
          </p:cNvPr>
          <p:cNvSpPr/>
          <p:nvPr/>
        </p:nvSpPr>
        <p:spPr>
          <a:xfrm rot="16200000">
            <a:off x="5846004" y="1471163"/>
            <a:ext cx="499996" cy="595533"/>
          </a:xfrm>
          <a:prstGeom prst="lef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2050" name="Picture 2" descr="Medical robot - Free technology icons">
            <a:extLst>
              <a:ext uri="{FF2B5EF4-FFF2-40B4-BE49-F238E27FC236}">
                <a16:creationId xmlns:a16="http://schemas.microsoft.com/office/drawing/2014/main" id="{BCEEFC40-8E50-5234-6972-D52BDC553A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7276" y="2292949"/>
            <a:ext cx="1777448" cy="17774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derstanding the Copilot Stack">
            <a:extLst>
              <a:ext uri="{FF2B5EF4-FFF2-40B4-BE49-F238E27FC236}">
                <a16:creationId xmlns:a16="http://schemas.microsoft.com/office/drawing/2014/main" id="{D2D729DF-2A40-D6F2-0F09-8C8E012236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9690" y="2232943"/>
            <a:ext cx="3354814" cy="1897460"/>
          </a:xfrm>
          <a:prstGeom prst="rect">
            <a:avLst/>
          </a:prstGeom>
          <a:noFill/>
          <a:extLst>
            <a:ext uri="{909E8E84-426E-40DD-AFC4-6F175D3DCCD1}">
              <a14:hiddenFill xmlns:a14="http://schemas.microsoft.com/office/drawing/2010/main">
                <a:solidFill>
                  <a:srgbClr val="FFFFFF"/>
                </a:solidFill>
              </a14:hiddenFill>
            </a:ext>
          </a:extLst>
        </p:spPr>
      </p:pic>
      <p:sp>
        <p:nvSpPr>
          <p:cNvPr id="7" name="Arrow: Left 6">
            <a:extLst>
              <a:ext uri="{FF2B5EF4-FFF2-40B4-BE49-F238E27FC236}">
                <a16:creationId xmlns:a16="http://schemas.microsoft.com/office/drawing/2014/main" id="{FCA0AF33-661C-7DE5-BB8B-D5FB399DEDC8}"/>
              </a:ext>
            </a:extLst>
          </p:cNvPr>
          <p:cNvSpPr/>
          <p:nvPr/>
        </p:nvSpPr>
        <p:spPr>
          <a:xfrm rot="16200000">
            <a:off x="5846005" y="4319065"/>
            <a:ext cx="499996" cy="595533"/>
          </a:xfrm>
          <a:prstGeom prst="lef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9" name="TextBox 8">
            <a:extLst>
              <a:ext uri="{FF2B5EF4-FFF2-40B4-BE49-F238E27FC236}">
                <a16:creationId xmlns:a16="http://schemas.microsoft.com/office/drawing/2014/main" id="{145A164D-3F1E-332F-44B9-D6CD6A68EBA1}"/>
              </a:ext>
            </a:extLst>
          </p:cNvPr>
          <p:cNvSpPr txBox="1"/>
          <p:nvPr/>
        </p:nvSpPr>
        <p:spPr>
          <a:xfrm>
            <a:off x="881476" y="5058430"/>
            <a:ext cx="10429047" cy="954107"/>
          </a:xfrm>
          <a:prstGeom prst="rect">
            <a:avLst/>
          </a:prstGeom>
          <a:noFill/>
        </p:spPr>
        <p:txBody>
          <a:bodyPr wrap="square">
            <a:spAutoFit/>
          </a:bodyPr>
          <a:lstStyle/>
          <a:p>
            <a:pPr algn="ctr"/>
            <a:r>
              <a:rPr lang="en-US" sz="2800" dirty="0"/>
              <a:t>“</a:t>
            </a:r>
            <a:r>
              <a:rPr lang="en-US" sz="2800" i="1" dirty="0"/>
              <a:t>Frequent headaches require attention to lifestyle and medical factors. At </a:t>
            </a:r>
            <a:r>
              <a:rPr lang="en-US" sz="2800" b="1" i="1" u="sng" dirty="0"/>
              <a:t>age 35</a:t>
            </a:r>
            <a:r>
              <a:rPr lang="en-US" sz="2800" i="1" dirty="0"/>
              <a:t>, and with a condition like </a:t>
            </a:r>
            <a:r>
              <a:rPr lang="en-US" sz="2800" b="1" i="1" u="sng" dirty="0"/>
              <a:t>hypertension</a:t>
            </a:r>
            <a:r>
              <a:rPr lang="en-US" sz="2800" i="1" dirty="0"/>
              <a:t>, you should…”</a:t>
            </a:r>
          </a:p>
        </p:txBody>
      </p:sp>
    </p:spTree>
    <p:extLst>
      <p:ext uri="{BB962C8B-B14F-4D97-AF65-F5344CB8AC3E}">
        <p14:creationId xmlns:p14="http://schemas.microsoft.com/office/powerpoint/2010/main" val="2306784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505DC-0806-0446-66A0-20EAD444E396}"/>
              </a:ext>
            </a:extLst>
          </p:cNvPr>
          <p:cNvSpPr>
            <a:spLocks noGrp="1"/>
          </p:cNvSpPr>
          <p:nvPr>
            <p:ph type="title"/>
          </p:nvPr>
        </p:nvSpPr>
        <p:spPr>
          <a:xfrm>
            <a:off x="838200" y="2766218"/>
            <a:ext cx="10515600" cy="1325563"/>
          </a:xfrm>
        </p:spPr>
        <p:txBody>
          <a:bodyPr/>
          <a:lstStyle/>
          <a:p>
            <a:pPr algn="ctr"/>
            <a:r>
              <a:rPr lang="en-US" dirty="0"/>
              <a:t>How do we evaluate LLM-based systems?</a:t>
            </a:r>
          </a:p>
        </p:txBody>
      </p:sp>
    </p:spTree>
    <p:extLst>
      <p:ext uri="{BB962C8B-B14F-4D97-AF65-F5344CB8AC3E}">
        <p14:creationId xmlns:p14="http://schemas.microsoft.com/office/powerpoint/2010/main" val="29105023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279DCB-3056-460D-824F-2D1127AD962B}"/>
              </a:ext>
            </a:extLst>
          </p:cNvPr>
          <p:cNvPicPr>
            <a:picLocks noChangeAspect="1"/>
          </p:cNvPicPr>
          <p:nvPr/>
        </p:nvPicPr>
        <p:blipFill>
          <a:blip r:embed="rId2"/>
          <a:stretch>
            <a:fillRect/>
          </a:stretch>
        </p:blipFill>
        <p:spPr>
          <a:xfrm>
            <a:off x="635000" y="822960"/>
            <a:ext cx="10922000" cy="2228802"/>
          </a:xfrm>
          <a:prstGeom prst="rect">
            <a:avLst/>
          </a:prstGeom>
        </p:spPr>
      </p:pic>
      <p:sp>
        <p:nvSpPr>
          <p:cNvPr id="5" name="Rectangle 4">
            <a:extLst>
              <a:ext uri="{FF2B5EF4-FFF2-40B4-BE49-F238E27FC236}">
                <a16:creationId xmlns:a16="http://schemas.microsoft.com/office/drawing/2014/main" id="{9C150340-C1FA-4165-BEC6-2683B3819014}"/>
              </a:ext>
            </a:extLst>
          </p:cNvPr>
          <p:cNvSpPr/>
          <p:nvPr/>
        </p:nvSpPr>
        <p:spPr>
          <a:xfrm>
            <a:off x="8077200" y="772160"/>
            <a:ext cx="2052320" cy="467360"/>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8" name="Picture 7">
            <a:extLst>
              <a:ext uri="{FF2B5EF4-FFF2-40B4-BE49-F238E27FC236}">
                <a16:creationId xmlns:a16="http://schemas.microsoft.com/office/drawing/2014/main" id="{33CCCB5E-0D3D-4189-A696-D0BEA9E64FA4}"/>
              </a:ext>
            </a:extLst>
          </p:cNvPr>
          <p:cNvPicPr>
            <a:picLocks noChangeAspect="1"/>
          </p:cNvPicPr>
          <p:nvPr/>
        </p:nvPicPr>
        <p:blipFill>
          <a:blip r:embed="rId3"/>
          <a:stretch>
            <a:fillRect/>
          </a:stretch>
        </p:blipFill>
        <p:spPr>
          <a:xfrm>
            <a:off x="5227320" y="2572716"/>
            <a:ext cx="6324598" cy="2229203"/>
          </a:xfrm>
          <a:prstGeom prst="rect">
            <a:avLst/>
          </a:prstGeom>
          <a:ln>
            <a:solidFill>
              <a:schemeClr val="tx1"/>
            </a:solidFill>
          </a:ln>
        </p:spPr>
      </p:pic>
      <p:pic>
        <p:nvPicPr>
          <p:cNvPr id="9" name="Picture 2" descr="What is Champion Challenger and How does It Enable Choosing ...">
            <a:extLst>
              <a:ext uri="{FF2B5EF4-FFF2-40B4-BE49-F238E27FC236}">
                <a16:creationId xmlns:a16="http://schemas.microsoft.com/office/drawing/2014/main" id="{DA328B65-B0E2-47FA-BB44-6F08D7BA0D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840" y="3409726"/>
            <a:ext cx="4123196" cy="216058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C587B1DA-AECC-457C-ACD2-29E54684B5D1}"/>
              </a:ext>
            </a:extLst>
          </p:cNvPr>
          <p:cNvSpPr/>
          <p:nvPr/>
        </p:nvSpPr>
        <p:spPr>
          <a:xfrm>
            <a:off x="5983421" y="5398751"/>
            <a:ext cx="4794198" cy="523220"/>
          </a:xfrm>
          <a:prstGeom prst="rect">
            <a:avLst/>
          </a:prstGeom>
        </p:spPr>
        <p:txBody>
          <a:bodyPr wrap="none">
            <a:spAutoFit/>
          </a:bodyPr>
          <a:lstStyle/>
          <a:p>
            <a:r>
              <a:rPr lang="en-HK" sz="2800" dirty="0"/>
              <a:t>Champion </a:t>
            </a:r>
            <a:r>
              <a:rPr lang="en-HK" sz="2800"/>
              <a:t>Challenger Approach</a:t>
            </a:r>
            <a:endParaRPr lang="en-HK" sz="2800" dirty="0"/>
          </a:p>
        </p:txBody>
      </p:sp>
      <p:cxnSp>
        <p:nvCxnSpPr>
          <p:cNvPr id="12" name="Straight Arrow Connector 11">
            <a:extLst>
              <a:ext uri="{FF2B5EF4-FFF2-40B4-BE49-F238E27FC236}">
                <a16:creationId xmlns:a16="http://schemas.microsoft.com/office/drawing/2014/main" id="{48D77561-A810-4669-8AE2-5130233ECFA4}"/>
              </a:ext>
            </a:extLst>
          </p:cNvPr>
          <p:cNvCxnSpPr>
            <a:cxnSpLocks/>
            <a:endCxn id="10" idx="1"/>
          </p:cNvCxnSpPr>
          <p:nvPr/>
        </p:nvCxnSpPr>
        <p:spPr>
          <a:xfrm>
            <a:off x="4626998" y="5349240"/>
            <a:ext cx="1356423" cy="3111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3E3BE546-4EEF-78C7-2FAC-EA97E705FF78}"/>
              </a:ext>
            </a:extLst>
          </p:cNvPr>
          <p:cNvSpPr txBox="1"/>
          <p:nvPr/>
        </p:nvSpPr>
        <p:spPr>
          <a:xfrm>
            <a:off x="9298445" y="6085840"/>
            <a:ext cx="2580064" cy="646331"/>
          </a:xfrm>
          <a:prstGeom prst="rect">
            <a:avLst/>
          </a:prstGeom>
          <a:noFill/>
        </p:spPr>
        <p:txBody>
          <a:bodyPr wrap="square" rtlCol="0">
            <a:spAutoFit/>
          </a:bodyPr>
          <a:lstStyle/>
          <a:p>
            <a:pPr algn="ctr"/>
            <a:r>
              <a:rPr lang="en-HK" sz="3600" b="1" dirty="0">
                <a:solidFill>
                  <a:srgbClr val="FF0000"/>
                </a:solidFill>
              </a:rPr>
              <a:t>Questions?</a:t>
            </a:r>
          </a:p>
        </p:txBody>
      </p:sp>
    </p:spTree>
    <p:extLst>
      <p:ext uri="{BB962C8B-B14F-4D97-AF65-F5344CB8AC3E}">
        <p14:creationId xmlns:p14="http://schemas.microsoft.com/office/powerpoint/2010/main" val="2076526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p:bldP spid="2"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Five Ways in which AI is transforming product management | by Prashant  Mahajan | Medium">
            <a:extLst>
              <a:ext uri="{FF2B5EF4-FFF2-40B4-BE49-F238E27FC236}">
                <a16:creationId xmlns:a16="http://schemas.microsoft.com/office/drawing/2014/main" id="{108811F0-7250-4E0C-8693-1F79E794D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485265"/>
            <a:ext cx="9144000" cy="47815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A8F030D-4EB6-4583-92FE-93F95F73FCE5}"/>
              </a:ext>
            </a:extLst>
          </p:cNvPr>
          <p:cNvSpPr txBox="1"/>
          <p:nvPr/>
        </p:nvSpPr>
        <p:spPr>
          <a:xfrm>
            <a:off x="3134067" y="416560"/>
            <a:ext cx="5923866" cy="769441"/>
          </a:xfrm>
          <a:prstGeom prst="rect">
            <a:avLst/>
          </a:prstGeom>
          <a:noFill/>
        </p:spPr>
        <p:txBody>
          <a:bodyPr wrap="none" rtlCol="0">
            <a:spAutoFit/>
          </a:bodyPr>
          <a:lstStyle/>
          <a:p>
            <a:r>
              <a:rPr lang="en-US" sz="4400" dirty="0"/>
              <a:t>Be careful who you trust.</a:t>
            </a:r>
          </a:p>
        </p:txBody>
      </p:sp>
    </p:spTree>
    <p:extLst>
      <p:ext uri="{BB962C8B-B14F-4D97-AF65-F5344CB8AC3E}">
        <p14:creationId xmlns:p14="http://schemas.microsoft.com/office/powerpoint/2010/main" val="867686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D907F-7A1B-147A-38F0-F611EDE43D3D}"/>
              </a:ext>
            </a:extLst>
          </p:cNvPr>
          <p:cNvSpPr>
            <a:spLocks noGrp="1"/>
          </p:cNvSpPr>
          <p:nvPr>
            <p:ph type="title"/>
          </p:nvPr>
        </p:nvSpPr>
        <p:spPr>
          <a:xfrm>
            <a:off x="838200" y="365126"/>
            <a:ext cx="10515600" cy="952398"/>
          </a:xfrm>
        </p:spPr>
        <p:txBody>
          <a:bodyPr>
            <a:normAutofit fontScale="90000"/>
          </a:bodyPr>
          <a:lstStyle/>
          <a:p>
            <a:pPr algn="ctr"/>
            <a:r>
              <a:rPr lang="en-US" dirty="0">
                <a:solidFill>
                  <a:schemeClr val="accent1"/>
                </a:solidFill>
              </a:rPr>
              <a:t>Framework #5: </a:t>
            </a:r>
            <a:r>
              <a:rPr lang="en-US" dirty="0">
                <a:solidFill>
                  <a:schemeClr val="tx1">
                    <a:lumMod val="50000"/>
                    <a:lumOff val="50000"/>
                  </a:schemeClr>
                </a:solidFill>
              </a:rPr>
              <a:t>Components of Machine Learning</a:t>
            </a:r>
            <a:endParaRPr lang="en-US" dirty="0"/>
          </a:p>
        </p:txBody>
      </p:sp>
      <mc:AlternateContent xmlns:mc="http://schemas.openxmlformats.org/markup-compatibility/2006" xmlns:a14="http://schemas.microsoft.com/office/drawing/2010/main">
        <mc:Choice Requires="a14">
          <p:sp>
            <p:nvSpPr>
              <p:cNvPr id="3" name="Title 1">
                <a:extLst>
                  <a:ext uri="{FF2B5EF4-FFF2-40B4-BE49-F238E27FC236}">
                    <a16:creationId xmlns:a16="http://schemas.microsoft.com/office/drawing/2014/main" id="{EF9D2B01-5217-9787-7C5A-400F9B5819F9}"/>
                  </a:ext>
                </a:extLst>
              </p:cNvPr>
              <p:cNvSpPr txBox="1">
                <a:spLocks/>
              </p:cNvSpPr>
              <p:nvPr/>
            </p:nvSpPr>
            <p:spPr>
              <a:xfrm>
                <a:off x="838200" y="2952801"/>
                <a:ext cx="10515600" cy="9523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AA72D4"/>
                    </a:solidFill>
                  </a:rPr>
                  <a:t>Representation</a:t>
                </a:r>
                <a:r>
                  <a:rPr lang="en-US" sz="3600" dirty="0"/>
                  <a:t> </a:t>
                </a:r>
                <a14:m>
                  <m:oMath xmlns:m="http://schemas.openxmlformats.org/officeDocument/2006/math">
                    <m:r>
                      <a:rPr lang="en-US" sz="3600" b="0" i="1" smtClean="0">
                        <a:latin typeface="Cambria Math" panose="02040503050406030204" pitchFamily="18" charset="0"/>
                      </a:rPr>
                      <m:t>+</m:t>
                    </m:r>
                  </m:oMath>
                </a14:m>
                <a:r>
                  <a:rPr lang="en-US" sz="3600" dirty="0"/>
                  <a:t> </a:t>
                </a:r>
                <a:r>
                  <a:rPr lang="en-US" sz="3600" dirty="0">
                    <a:solidFill>
                      <a:schemeClr val="accent6"/>
                    </a:solidFill>
                  </a:rPr>
                  <a:t>Evaluation</a:t>
                </a:r>
                <a:r>
                  <a:rPr lang="en-US" sz="3600" dirty="0"/>
                  <a:t> </a:t>
                </a:r>
                <a14:m>
                  <m:oMath xmlns:m="http://schemas.openxmlformats.org/officeDocument/2006/math">
                    <m:r>
                      <a:rPr lang="en-US" sz="3600" i="1">
                        <a:latin typeface="Cambria Math" panose="02040503050406030204" pitchFamily="18" charset="0"/>
                      </a:rPr>
                      <m:t>+</m:t>
                    </m:r>
                  </m:oMath>
                </a14:m>
                <a:r>
                  <a:rPr lang="en-US" sz="3600" dirty="0"/>
                  <a:t> </a:t>
                </a:r>
                <a:r>
                  <a:rPr lang="en-US" sz="3600" dirty="0">
                    <a:solidFill>
                      <a:schemeClr val="accent2"/>
                    </a:solidFill>
                  </a:rPr>
                  <a:t>Optimization</a:t>
                </a:r>
              </a:p>
            </p:txBody>
          </p:sp>
        </mc:Choice>
        <mc:Fallback xmlns="">
          <p:sp>
            <p:nvSpPr>
              <p:cNvPr id="3" name="Title 1">
                <a:extLst>
                  <a:ext uri="{FF2B5EF4-FFF2-40B4-BE49-F238E27FC236}">
                    <a16:creationId xmlns:a16="http://schemas.microsoft.com/office/drawing/2014/main" id="{EF9D2B01-5217-9787-7C5A-400F9B5819F9}"/>
                  </a:ext>
                </a:extLst>
              </p:cNvPr>
              <p:cNvSpPr txBox="1">
                <a:spLocks noRot="1" noChangeAspect="1" noMove="1" noResize="1" noEditPoints="1" noAdjustHandles="1" noChangeArrowheads="1" noChangeShapeType="1" noTextEdit="1"/>
              </p:cNvSpPr>
              <p:nvPr/>
            </p:nvSpPr>
            <p:spPr>
              <a:xfrm>
                <a:off x="838200" y="2952801"/>
                <a:ext cx="10515600" cy="952398"/>
              </a:xfrm>
              <a:prstGeom prst="rect">
                <a:avLst/>
              </a:prstGeom>
              <a:blipFill>
                <a:blip r:embed="rId2"/>
                <a:stretch>
                  <a:fillRect b="-44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11FBB8-2E43-30AF-3E90-54AB2F98F1D3}"/>
                  </a:ext>
                </a:extLst>
              </p:cNvPr>
              <p:cNvSpPr txBox="1"/>
              <p:nvPr/>
            </p:nvSpPr>
            <p:spPr>
              <a:xfrm>
                <a:off x="2186447" y="4419960"/>
                <a:ext cx="7819104" cy="14462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3600" i="1" smtClean="0">
                              <a:solidFill>
                                <a:schemeClr val="tx1"/>
                              </a:solidFill>
                              <a:latin typeface="Cambria Math" panose="02040503050406030204" pitchFamily="18" charset="0"/>
                            </a:rPr>
                          </m:ctrlPr>
                        </m:funcPr>
                        <m:fName>
                          <m:limLow>
                            <m:limLowPr>
                              <m:ctrlPr>
                                <a:rPr lang="en-US" sz="3600" i="1" smtClean="0">
                                  <a:solidFill>
                                    <a:schemeClr val="tx1"/>
                                  </a:solidFill>
                                  <a:latin typeface="Cambria Math" panose="02040503050406030204" pitchFamily="18" charset="0"/>
                                </a:rPr>
                              </m:ctrlPr>
                            </m:limLowPr>
                            <m:e>
                              <m:r>
                                <m:rPr>
                                  <m:sty m:val="p"/>
                                </m:rPr>
                                <a:rPr lang="en-US" sz="3600" b="0" i="0" smtClean="0">
                                  <a:solidFill>
                                    <a:schemeClr val="accent2"/>
                                  </a:solidFill>
                                  <a:latin typeface="Cambria Math" panose="02040503050406030204" pitchFamily="18" charset="0"/>
                                </a:rPr>
                                <m:t>arg</m:t>
                              </m:r>
                              <m:r>
                                <m:rPr>
                                  <m:sty m:val="p"/>
                                </m:rPr>
                                <a:rPr lang="en-US" sz="3600" i="0" smtClean="0">
                                  <a:solidFill>
                                    <a:schemeClr val="accent2"/>
                                  </a:solidFill>
                                  <a:latin typeface="Cambria Math" panose="02040503050406030204" pitchFamily="18" charset="0"/>
                                </a:rPr>
                                <m:t>min</m:t>
                              </m:r>
                            </m:e>
                            <m:lim>
                              <m:acc>
                                <m:accPr>
                                  <m:chr m:val="̂"/>
                                  <m:ctrlPr>
                                    <a:rPr lang="en-US" sz="3600" b="0" i="1" smtClean="0">
                                      <a:solidFill>
                                        <a:srgbClr val="AA72D4"/>
                                      </a:solidFill>
                                      <a:latin typeface="Cambria Math" panose="02040503050406030204" pitchFamily="18" charset="0"/>
                                    </a:rPr>
                                  </m:ctrlPr>
                                </m:accPr>
                                <m:e>
                                  <m:r>
                                    <a:rPr lang="en-US" sz="3600" b="0" i="1" smtClean="0">
                                      <a:solidFill>
                                        <a:srgbClr val="AA72D4"/>
                                      </a:solidFill>
                                      <a:latin typeface="Cambria Math" panose="02040503050406030204" pitchFamily="18" charset="0"/>
                                    </a:rPr>
                                    <m:t>𝑞</m:t>
                                  </m:r>
                                </m:e>
                              </m:acc>
                            </m:lim>
                          </m:limLow>
                        </m:fName>
                        <m:e>
                          <m:nary>
                            <m:naryPr>
                              <m:chr m:val="∑"/>
                              <m:supHide m:val="on"/>
                              <m:ctrlPr>
                                <a:rPr lang="en-US" sz="3600" b="0" i="1" smtClean="0">
                                  <a:solidFill>
                                    <a:schemeClr val="tx1"/>
                                  </a:solidFill>
                                  <a:latin typeface="Cambria Math" panose="02040503050406030204" pitchFamily="18" charset="0"/>
                                </a:rPr>
                              </m:ctrlPr>
                            </m:naryPr>
                            <m:sub>
                              <m:r>
                                <a:rPr lang="en-US" sz="3600" i="1" smtClean="0">
                                  <a:solidFill>
                                    <a:schemeClr val="accent4"/>
                                  </a:solidFill>
                                  <a:latin typeface="Cambria Math" panose="02040503050406030204" pitchFamily="18" charset="0"/>
                                </a:rPr>
                                <m:t>∀</m:t>
                              </m:r>
                              <m:r>
                                <a:rPr lang="en-US" sz="3600" i="1" smtClean="0">
                                  <a:solidFill>
                                    <a:schemeClr val="accent4"/>
                                  </a:solidFill>
                                  <a:latin typeface="Cambria Math" panose="02040503050406030204" pitchFamily="18" charset="0"/>
                                </a:rPr>
                                <m:t>𝑖</m:t>
                              </m:r>
                              <m:r>
                                <a:rPr lang="en-US" sz="3600" i="1" smtClean="0">
                                  <a:solidFill>
                                    <a:schemeClr val="accent4"/>
                                  </a:solidFill>
                                  <a:latin typeface="Cambria Math" panose="02040503050406030204" pitchFamily="18" charset="0"/>
                                </a:rPr>
                                <m:t>∈</m:t>
                              </m:r>
                              <m:r>
                                <m:rPr>
                                  <m:sty m:val="p"/>
                                </m:rPr>
                                <a:rPr lang="en-US" sz="3600">
                                  <a:solidFill>
                                    <a:schemeClr val="accent4"/>
                                  </a:solidFill>
                                  <a:latin typeface="Cambria Math" panose="02040503050406030204" pitchFamily="18" charset="0"/>
                                </a:rPr>
                                <m:t>Data</m:t>
                              </m:r>
                            </m:sub>
                            <m:sup/>
                            <m:e>
                              <m:r>
                                <m:rPr>
                                  <m:sty m:val="p"/>
                                </m:rPr>
                                <a:rPr lang="en-US" sz="3600" b="0" i="0" smtClean="0">
                                  <a:solidFill>
                                    <a:schemeClr val="accent6"/>
                                  </a:solidFill>
                                  <a:latin typeface="Cambria Math" panose="02040503050406030204" pitchFamily="18" charset="0"/>
                                </a:rPr>
                                <m:t>error</m:t>
                              </m:r>
                              <m:d>
                                <m:dPr>
                                  <m:ctrlPr>
                                    <a:rPr lang="en-US" sz="3600" i="1">
                                      <a:latin typeface="Cambria Math" panose="02040503050406030204" pitchFamily="18" charset="0"/>
                                    </a:rPr>
                                  </m:ctrlPr>
                                </m:dPr>
                                <m:e>
                                  <m:sSub>
                                    <m:sSubPr>
                                      <m:ctrlPr>
                                        <a:rPr lang="en-US" sz="3600" b="0" i="1" smtClean="0">
                                          <a:solidFill>
                                            <a:schemeClr val="accent4"/>
                                          </a:solidFill>
                                          <a:latin typeface="Cambria Math" panose="02040503050406030204" pitchFamily="18" charset="0"/>
                                        </a:rPr>
                                      </m:ctrlPr>
                                    </m:sSubPr>
                                    <m:e>
                                      <m:r>
                                        <a:rPr lang="en-US" sz="3600" b="0" i="1" smtClean="0">
                                          <a:solidFill>
                                            <a:schemeClr val="accent4"/>
                                          </a:solidFill>
                                          <a:latin typeface="Cambria Math" panose="02040503050406030204" pitchFamily="18" charset="0"/>
                                        </a:rPr>
                                        <m:t>𝑞</m:t>
                                      </m:r>
                                    </m:e>
                                    <m:sub>
                                      <m:r>
                                        <a:rPr lang="en-US" sz="3600" b="0" i="1" smtClean="0">
                                          <a:solidFill>
                                            <a:schemeClr val="accent4"/>
                                          </a:solidFill>
                                          <a:latin typeface="Cambria Math" panose="02040503050406030204" pitchFamily="18" charset="0"/>
                                        </a:rPr>
                                        <m:t>𝑖</m:t>
                                      </m:r>
                                    </m:sub>
                                  </m:sSub>
                                  <m:r>
                                    <a:rPr lang="en-US" sz="3600" i="1">
                                      <a:latin typeface="Cambria Math" panose="02040503050406030204" pitchFamily="18" charset="0"/>
                                    </a:rPr>
                                    <m:t>,</m:t>
                                  </m:r>
                                  <m:acc>
                                    <m:accPr>
                                      <m:chr m:val="̂"/>
                                      <m:ctrlPr>
                                        <a:rPr lang="en-US" sz="3600" i="1" smtClean="0">
                                          <a:solidFill>
                                            <a:srgbClr val="AA72D4"/>
                                          </a:solidFill>
                                          <a:latin typeface="Cambria Math" panose="02040503050406030204" pitchFamily="18" charset="0"/>
                                        </a:rPr>
                                      </m:ctrlPr>
                                    </m:accPr>
                                    <m:e>
                                      <m:r>
                                        <a:rPr lang="en-US" sz="3600" i="1">
                                          <a:solidFill>
                                            <a:srgbClr val="AA72D4"/>
                                          </a:solidFill>
                                          <a:latin typeface="Cambria Math" panose="02040503050406030204" pitchFamily="18" charset="0"/>
                                        </a:rPr>
                                        <m:t>𝑞</m:t>
                                      </m:r>
                                    </m:e>
                                  </m:acc>
                                  <m:d>
                                    <m:dPr>
                                      <m:ctrlPr>
                                        <a:rPr lang="en-US" sz="3600" i="1">
                                          <a:latin typeface="Cambria Math" panose="02040503050406030204" pitchFamily="18" charset="0"/>
                                        </a:rPr>
                                      </m:ctrlPr>
                                    </m:dPr>
                                    <m:e>
                                      <m:sSub>
                                        <m:sSubPr>
                                          <m:ctrlPr>
                                            <a:rPr lang="en-US" sz="3600" b="1" i="1" smtClean="0">
                                              <a:solidFill>
                                                <a:schemeClr val="accent4"/>
                                              </a:solidFill>
                                              <a:latin typeface="Cambria Math" panose="02040503050406030204" pitchFamily="18" charset="0"/>
                                            </a:rPr>
                                          </m:ctrlPr>
                                        </m:sSubPr>
                                        <m:e>
                                          <m:r>
                                            <a:rPr lang="en-US" sz="3600" b="1" i="1" smtClean="0">
                                              <a:solidFill>
                                                <a:schemeClr val="accent4"/>
                                              </a:solidFill>
                                              <a:latin typeface="Cambria Math" panose="02040503050406030204" pitchFamily="18" charset="0"/>
                                            </a:rPr>
                                            <m:t>𝒙</m:t>
                                          </m:r>
                                        </m:e>
                                        <m:sub>
                                          <m:r>
                                            <a:rPr lang="en-US" sz="3600" b="1" i="1" smtClean="0">
                                              <a:solidFill>
                                                <a:schemeClr val="accent4"/>
                                              </a:solidFill>
                                              <a:latin typeface="Cambria Math" panose="02040503050406030204" pitchFamily="18" charset="0"/>
                                            </a:rPr>
                                            <m:t>𝒊</m:t>
                                          </m:r>
                                        </m:sub>
                                      </m:sSub>
                                    </m:e>
                                  </m:d>
                                </m:e>
                              </m:d>
                            </m:e>
                          </m:nary>
                        </m:e>
                      </m:func>
                    </m:oMath>
                  </m:oMathPara>
                </a14:m>
                <a:endParaRPr lang="en-US" sz="3600" dirty="0"/>
              </a:p>
            </p:txBody>
          </p:sp>
        </mc:Choice>
        <mc:Fallback xmlns="">
          <p:sp>
            <p:nvSpPr>
              <p:cNvPr id="5" name="TextBox 4">
                <a:extLst>
                  <a:ext uri="{FF2B5EF4-FFF2-40B4-BE49-F238E27FC236}">
                    <a16:creationId xmlns:a16="http://schemas.microsoft.com/office/drawing/2014/main" id="{A711FBB8-2E43-30AF-3E90-54AB2F98F1D3}"/>
                  </a:ext>
                </a:extLst>
              </p:cNvPr>
              <p:cNvSpPr txBox="1">
                <a:spLocks noRot="1" noChangeAspect="1" noMove="1" noResize="1" noEditPoints="1" noAdjustHandles="1" noChangeArrowheads="1" noChangeShapeType="1" noTextEdit="1"/>
              </p:cNvSpPr>
              <p:nvPr/>
            </p:nvSpPr>
            <p:spPr>
              <a:xfrm>
                <a:off x="2186447" y="4419960"/>
                <a:ext cx="7819104" cy="1446293"/>
              </a:xfrm>
              <a:prstGeom prst="rect">
                <a:avLst/>
              </a:prstGeom>
              <a:blipFill>
                <a:blip r:embed="rId3"/>
                <a:stretch>
                  <a:fillRect/>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AFD37717-2247-DABB-7BD2-2CDBDE838AD2}"/>
              </a:ext>
            </a:extLst>
          </p:cNvPr>
          <p:cNvSpPr txBox="1"/>
          <p:nvPr/>
        </p:nvSpPr>
        <p:spPr>
          <a:xfrm>
            <a:off x="571499" y="1360822"/>
            <a:ext cx="11049001" cy="1077218"/>
          </a:xfrm>
          <a:prstGeom prst="rect">
            <a:avLst/>
          </a:prstGeom>
          <a:noFill/>
        </p:spPr>
        <p:txBody>
          <a:bodyPr wrap="square">
            <a:spAutoFit/>
          </a:bodyPr>
          <a:lstStyle/>
          <a:p>
            <a:r>
              <a:rPr lang="en-US" sz="3200" dirty="0"/>
              <a:t>Machine learning algorithms are programs that </a:t>
            </a:r>
            <a:r>
              <a:rPr lang="en-US" sz="3200" b="1" dirty="0">
                <a:solidFill>
                  <a:schemeClr val="accent2"/>
                </a:solidFill>
              </a:rPr>
              <a:t>fit</a:t>
            </a:r>
            <a:r>
              <a:rPr lang="en-US" sz="3200" dirty="0"/>
              <a:t> a </a:t>
            </a:r>
            <a:r>
              <a:rPr lang="en-US" sz="3200" b="1" dirty="0">
                <a:solidFill>
                  <a:srgbClr val="AA72D4"/>
                </a:solidFill>
              </a:rPr>
              <a:t>model</a:t>
            </a:r>
            <a:r>
              <a:rPr lang="en-US" sz="3200" dirty="0"/>
              <a:t> to </a:t>
            </a:r>
            <a:r>
              <a:rPr lang="en-US" sz="3200" b="1" dirty="0">
                <a:solidFill>
                  <a:schemeClr val="accent4"/>
                </a:solidFill>
              </a:rPr>
              <a:t>data</a:t>
            </a:r>
            <a:r>
              <a:rPr lang="en-US" sz="3200" dirty="0"/>
              <a:t> based on an </a:t>
            </a:r>
            <a:r>
              <a:rPr lang="en-US" sz="3200" b="1" dirty="0">
                <a:solidFill>
                  <a:schemeClr val="accent6"/>
                </a:solidFill>
              </a:rPr>
              <a:t>evaluation criterion</a:t>
            </a:r>
            <a:r>
              <a:rPr lang="en-US" sz="3200" dirty="0"/>
              <a:t>.</a:t>
            </a:r>
          </a:p>
        </p:txBody>
      </p:sp>
    </p:spTree>
    <p:extLst>
      <p:ext uri="{BB962C8B-B14F-4D97-AF65-F5344CB8AC3E}">
        <p14:creationId xmlns:p14="http://schemas.microsoft.com/office/powerpoint/2010/main" val="3853013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1">
                <a:extLst>
                  <a:ext uri="{FF2B5EF4-FFF2-40B4-BE49-F238E27FC236}">
                    <a16:creationId xmlns:a16="http://schemas.microsoft.com/office/drawing/2014/main" id="{EF9D2B01-5217-9787-7C5A-400F9B5819F9}"/>
                  </a:ext>
                </a:extLst>
              </p:cNvPr>
              <p:cNvSpPr txBox="1">
                <a:spLocks/>
              </p:cNvSpPr>
              <p:nvPr/>
            </p:nvSpPr>
            <p:spPr>
              <a:xfrm>
                <a:off x="838198" y="400318"/>
                <a:ext cx="10515600" cy="9523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Learning = </a:t>
                </a:r>
                <a:r>
                  <a:rPr lang="en-US" sz="3600" dirty="0">
                    <a:solidFill>
                      <a:srgbClr val="AA72D4"/>
                    </a:solidFill>
                  </a:rPr>
                  <a:t>Representation</a:t>
                </a:r>
                <a:r>
                  <a:rPr lang="en-US" sz="3600" dirty="0"/>
                  <a:t> </a:t>
                </a:r>
                <a14:m>
                  <m:oMath xmlns:m="http://schemas.openxmlformats.org/officeDocument/2006/math">
                    <m:r>
                      <a:rPr lang="en-US" sz="3600" b="0" i="1" smtClean="0">
                        <a:latin typeface="Cambria Math" panose="02040503050406030204" pitchFamily="18" charset="0"/>
                      </a:rPr>
                      <m:t>+</m:t>
                    </m:r>
                  </m:oMath>
                </a14:m>
                <a:r>
                  <a:rPr lang="en-US" sz="3600" dirty="0"/>
                  <a:t> </a:t>
                </a:r>
                <a:r>
                  <a:rPr lang="en-US" sz="3600" dirty="0">
                    <a:solidFill>
                      <a:schemeClr val="accent6"/>
                    </a:solidFill>
                  </a:rPr>
                  <a:t>Evaluation</a:t>
                </a:r>
                <a:r>
                  <a:rPr lang="en-US" sz="3600" dirty="0"/>
                  <a:t> </a:t>
                </a:r>
                <a14:m>
                  <m:oMath xmlns:m="http://schemas.openxmlformats.org/officeDocument/2006/math">
                    <m:r>
                      <a:rPr lang="en-US" sz="3600" i="1">
                        <a:latin typeface="Cambria Math" panose="02040503050406030204" pitchFamily="18" charset="0"/>
                      </a:rPr>
                      <m:t>+</m:t>
                    </m:r>
                  </m:oMath>
                </a14:m>
                <a:r>
                  <a:rPr lang="en-US" sz="3600" dirty="0"/>
                  <a:t> </a:t>
                </a:r>
                <a:r>
                  <a:rPr lang="en-US" sz="3600" dirty="0">
                    <a:solidFill>
                      <a:schemeClr val="accent2"/>
                    </a:solidFill>
                  </a:rPr>
                  <a:t>Optimization</a:t>
                </a:r>
              </a:p>
            </p:txBody>
          </p:sp>
        </mc:Choice>
        <mc:Fallback xmlns="">
          <p:sp>
            <p:nvSpPr>
              <p:cNvPr id="3" name="Title 1">
                <a:extLst>
                  <a:ext uri="{FF2B5EF4-FFF2-40B4-BE49-F238E27FC236}">
                    <a16:creationId xmlns:a16="http://schemas.microsoft.com/office/drawing/2014/main" id="{EF9D2B01-5217-9787-7C5A-400F9B5819F9}"/>
                  </a:ext>
                </a:extLst>
              </p:cNvPr>
              <p:cNvSpPr txBox="1">
                <a:spLocks noRot="1" noChangeAspect="1" noMove="1" noResize="1" noEditPoints="1" noAdjustHandles="1" noChangeArrowheads="1" noChangeShapeType="1" noTextEdit="1"/>
              </p:cNvSpPr>
              <p:nvPr/>
            </p:nvSpPr>
            <p:spPr>
              <a:xfrm>
                <a:off x="838198" y="400318"/>
                <a:ext cx="10515600" cy="952398"/>
              </a:xfrm>
              <a:prstGeom prst="rect">
                <a:avLst/>
              </a:prstGeom>
              <a:blipFill>
                <a:blip r:embed="rId2"/>
                <a:stretch>
                  <a:fillRect l="-1739" r="-348" b="-5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FF0DF7A-583F-1BC3-29C0-E6C37C22003C}"/>
                  </a:ext>
                </a:extLst>
              </p:cNvPr>
              <p:cNvSpPr txBox="1"/>
              <p:nvPr/>
            </p:nvSpPr>
            <p:spPr>
              <a:xfrm>
                <a:off x="2078716" y="2736502"/>
                <a:ext cx="8034564" cy="3662541"/>
              </a:xfrm>
              <a:prstGeom prst="rect">
                <a:avLst/>
              </a:prstGeom>
              <a:noFill/>
            </p:spPr>
            <p:txBody>
              <a:bodyPr wrap="square">
                <a:spAutoFit/>
              </a:bodyPr>
              <a:lstStyle/>
              <a:p>
                <a:pPr marL="0" indent="0">
                  <a:buNone/>
                </a:pPr>
                <a14:m>
                  <m:oMath xmlns:m="http://schemas.openxmlformats.org/officeDocument/2006/math">
                    <m:r>
                      <a:rPr lang="es-CR" sz="2800" b="0" i="1" smtClean="0">
                        <a:solidFill>
                          <a:srgbClr val="AA72D4"/>
                        </a:solidFill>
                        <a:latin typeface="Cambria Math" panose="02040503050406030204" pitchFamily="18" charset="0"/>
                      </a:rPr>
                      <m:t>                           </m:t>
                    </m:r>
                    <m:acc>
                      <m:accPr>
                        <m:chr m:val="̂"/>
                        <m:ctrlPr>
                          <a:rPr lang="en-US" sz="2800" b="0" i="1" smtClean="0">
                            <a:solidFill>
                              <a:srgbClr val="AA72D4"/>
                            </a:solidFill>
                            <a:latin typeface="Cambria Math" panose="02040503050406030204" pitchFamily="18" charset="0"/>
                          </a:rPr>
                        </m:ctrlPr>
                      </m:accPr>
                      <m:e>
                        <m:r>
                          <a:rPr lang="en-US" sz="2800" b="0" i="1" smtClean="0">
                            <a:solidFill>
                              <a:srgbClr val="AA72D4"/>
                            </a:solidFill>
                            <a:latin typeface="Cambria Math" panose="02040503050406030204" pitchFamily="18" charset="0"/>
                          </a:rPr>
                          <m:t>𝑞</m:t>
                        </m:r>
                      </m:e>
                    </m:acc>
                    <m:d>
                      <m:dPr>
                        <m:ctrlPr>
                          <a:rPr lang="en-US" sz="2800" b="0" i="1" dirty="0" smtClean="0">
                            <a:latin typeface="Cambria Math" panose="02040503050406030204" pitchFamily="18" charset="0"/>
                          </a:rPr>
                        </m:ctrlPr>
                      </m:dPr>
                      <m:e>
                        <m:r>
                          <a:rPr lang="en-US" sz="2800" b="1" i="1" dirty="0" smtClean="0">
                            <a:latin typeface="Cambria Math" panose="02040503050406030204" pitchFamily="18" charset="0"/>
                          </a:rPr>
                          <m:t>𝒙</m:t>
                        </m:r>
                      </m:e>
                    </m:d>
                    <m:r>
                      <a:rPr lang="en-US" sz="2800" b="0" i="1" dirty="0" smtClean="0">
                        <a:latin typeface="Cambria Math" panose="02040503050406030204" pitchFamily="18" charset="0"/>
                      </a:rPr>
                      <m:t>=</m:t>
                    </m:r>
                  </m:oMath>
                </a14:m>
                <a:r>
                  <a:rPr lang="en-US" sz="2800" dirty="0"/>
                  <a:t> </a:t>
                </a:r>
              </a:p>
              <a:p>
                <a:pPr marL="0" indent="0">
                  <a:buNone/>
                </a:pPr>
                <a:endParaRPr lang="en-US" sz="2800" dirty="0"/>
              </a:p>
              <a:p>
                <a:pPr marL="0" indent="0">
                  <a:buNone/>
                </a:pPr>
                <a:br>
                  <a:rPr lang="en-US" sz="2800" dirty="0"/>
                </a:br>
                <a:endParaRPr lang="en-US" sz="1600" dirty="0"/>
              </a:p>
              <a:p>
                <a:pPr/>
                <a14:m>
                  <m:oMathPara xmlns:m="http://schemas.openxmlformats.org/officeDocument/2006/math">
                    <m:oMathParaPr>
                      <m:jc m:val="centerGroup"/>
                    </m:oMathParaPr>
                    <m:oMath xmlns:m="http://schemas.openxmlformats.org/officeDocument/2006/math">
                      <m:r>
                        <m:rPr>
                          <m:sty m:val="p"/>
                        </m:rPr>
                        <a:rPr lang="en-US" sz="2800" i="0" smtClean="0">
                          <a:solidFill>
                            <a:schemeClr val="accent6"/>
                          </a:solidFill>
                          <a:latin typeface="Cambria Math" panose="02040503050406030204" pitchFamily="18" charset="0"/>
                        </a:rPr>
                        <m:t>o</m:t>
                      </m:r>
                      <m:r>
                        <m:rPr>
                          <m:sty m:val="p"/>
                        </m:rPr>
                        <a:rPr lang="en-US" sz="2800" b="0" i="0" smtClean="0">
                          <a:solidFill>
                            <a:schemeClr val="accent6"/>
                          </a:solidFill>
                          <a:latin typeface="Cambria Math" panose="02040503050406030204" pitchFamily="18" charset="0"/>
                        </a:rPr>
                        <m:t>bjective</m:t>
                      </m:r>
                      <m:r>
                        <a:rPr lang="en-US" sz="2800" b="0" i="1" smtClean="0">
                          <a:latin typeface="Cambria Math" panose="02040503050406030204" pitchFamily="18" charset="0"/>
                        </a:rPr>
                        <m:t> </m:t>
                      </m:r>
                      <m:r>
                        <a:rPr lang="en-US" sz="2800" b="0" i="1" dirty="0" smtClean="0">
                          <a:latin typeface="Cambria Math" panose="02040503050406030204" pitchFamily="18" charset="0"/>
                        </a:rPr>
                        <m:t>=</m:t>
                      </m:r>
                      <m:r>
                        <m:rPr>
                          <m:sty m:val="p"/>
                        </m:rPr>
                        <a:rPr lang="es-CR" sz="2800" b="0" i="0" dirty="0" smtClean="0">
                          <a:latin typeface="Cambria Math" panose="02040503050406030204" pitchFamily="18" charset="0"/>
                        </a:rPr>
                        <m:t>Mean</m:t>
                      </m:r>
                      <m:r>
                        <a:rPr lang="es-CR" sz="2800" b="0" i="0" dirty="0" smtClean="0">
                          <a:latin typeface="Cambria Math" panose="02040503050406030204" pitchFamily="18" charset="0"/>
                        </a:rPr>
                        <m:t> </m:t>
                      </m:r>
                      <m:r>
                        <m:rPr>
                          <m:sty m:val="p"/>
                        </m:rPr>
                        <a:rPr lang="es-CR" sz="2800" b="0" i="0" dirty="0" smtClean="0">
                          <a:latin typeface="Cambria Math" panose="02040503050406030204" pitchFamily="18" charset="0"/>
                        </a:rPr>
                        <m:t>Squared</m:t>
                      </m:r>
                      <m:r>
                        <a:rPr lang="es-CR" sz="2800" b="0" i="0" dirty="0" smtClean="0">
                          <a:latin typeface="Cambria Math" panose="02040503050406030204" pitchFamily="18" charset="0"/>
                        </a:rPr>
                        <m:t> </m:t>
                      </m:r>
                      <m:r>
                        <m:rPr>
                          <m:sty m:val="p"/>
                        </m:rPr>
                        <a:rPr lang="es-CR" sz="2800" b="0" i="0" dirty="0" smtClean="0">
                          <a:latin typeface="Cambria Math" panose="02040503050406030204" pitchFamily="18" charset="0"/>
                        </a:rPr>
                        <m:t>Error</m:t>
                      </m:r>
                      <m:r>
                        <a:rPr lang="es-CR" sz="2800" b="0" i="0" dirty="0" smtClean="0">
                          <a:latin typeface="Cambria Math" panose="02040503050406030204" pitchFamily="18" charset="0"/>
                        </a:rPr>
                        <m:t> (</m:t>
                      </m:r>
                      <m:r>
                        <m:rPr>
                          <m:sty m:val="p"/>
                        </m:rPr>
                        <a:rPr lang="es-CR" sz="2800" b="0" i="0" dirty="0" smtClean="0">
                          <a:latin typeface="Cambria Math" panose="02040503050406030204" pitchFamily="18" charset="0"/>
                        </a:rPr>
                        <m:t>regression</m:t>
                      </m:r>
                      <m:r>
                        <a:rPr lang="es-CR" sz="2800" b="0" i="0" dirty="0" smtClean="0">
                          <a:latin typeface="Cambria Math" panose="02040503050406030204" pitchFamily="18" charset="0"/>
                        </a:rPr>
                        <m:t>)</m:t>
                      </m:r>
                    </m:oMath>
                  </m:oMathPara>
                </a14:m>
                <a:endParaRPr lang="es-CR" sz="2800" b="0" dirty="0"/>
              </a:p>
              <a:p>
                <a:r>
                  <a:rPr lang="es-CR" sz="2800" dirty="0"/>
                  <a:t>                          </a:t>
                </a:r>
                <a14:m>
                  <m:oMath xmlns:m="http://schemas.openxmlformats.org/officeDocument/2006/math">
                    <m:r>
                      <a:rPr lang="en-US" sz="2800" i="1" dirty="0">
                        <a:latin typeface="Cambria Math" panose="02040503050406030204" pitchFamily="18" charset="0"/>
                      </a:rPr>
                      <m:t> </m:t>
                    </m:r>
                    <m:r>
                      <a:rPr lang="es-CR" sz="2800" b="0" i="1" dirty="0" smtClean="0">
                        <a:latin typeface="Cambria Math" panose="02040503050406030204" pitchFamily="18" charset="0"/>
                      </a:rPr>
                      <m:t>     </m:t>
                    </m:r>
                    <m:r>
                      <m:rPr>
                        <m:sty m:val="p"/>
                      </m:rPr>
                      <a:rPr lang="es-CR" sz="2800" b="0" i="0" dirty="0" smtClean="0">
                        <a:latin typeface="Cambria Math" panose="02040503050406030204" pitchFamily="18" charset="0"/>
                      </a:rPr>
                      <m:t>or</m:t>
                    </m:r>
                    <m:r>
                      <a:rPr lang="es-CR" sz="2800" b="0" i="1" dirty="0" smtClean="0">
                        <a:latin typeface="Cambria Math" panose="02040503050406030204" pitchFamily="18" charset="0"/>
                      </a:rPr>
                      <m:t> </m:t>
                    </m:r>
                    <m:r>
                      <m:rPr>
                        <m:sty m:val="p"/>
                      </m:rPr>
                      <a:rPr lang="es-CR" sz="2800" b="0" i="0" dirty="0" smtClean="0">
                        <a:latin typeface="Cambria Math" panose="02040503050406030204" pitchFamily="18" charset="0"/>
                      </a:rPr>
                      <m:t>Cross</m:t>
                    </m:r>
                    <m:r>
                      <a:rPr lang="es-CR" sz="2800" b="0" i="0" dirty="0" smtClean="0">
                        <a:latin typeface="Cambria Math" panose="02040503050406030204" pitchFamily="18" charset="0"/>
                      </a:rPr>
                      <m:t> </m:t>
                    </m:r>
                    <m:r>
                      <m:rPr>
                        <m:sty m:val="p"/>
                      </m:rPr>
                      <a:rPr lang="es-CR" sz="2800" b="0" i="0" dirty="0" smtClean="0">
                        <a:latin typeface="Cambria Math" panose="02040503050406030204" pitchFamily="18" charset="0"/>
                      </a:rPr>
                      <m:t>Entropy</m:t>
                    </m:r>
                    <m:r>
                      <a:rPr lang="es-CR" sz="2800" b="0" i="0" dirty="0" smtClean="0">
                        <a:latin typeface="Cambria Math" panose="02040503050406030204" pitchFamily="18" charset="0"/>
                      </a:rPr>
                      <m:t> (</m:t>
                    </m:r>
                    <m:r>
                      <m:rPr>
                        <m:sty m:val="p"/>
                      </m:rPr>
                      <a:rPr lang="es-CR" sz="2800" b="0" i="0" dirty="0" smtClean="0">
                        <a:latin typeface="Cambria Math" panose="02040503050406030204" pitchFamily="18" charset="0"/>
                      </a:rPr>
                      <m:t>classification</m:t>
                    </m:r>
                    <m:r>
                      <a:rPr lang="es-CR" sz="2800" b="0" i="0" dirty="0" smtClean="0">
                        <a:latin typeface="Cambria Math" panose="02040503050406030204" pitchFamily="18" charset="0"/>
                      </a:rPr>
                      <m:t>)</m:t>
                    </m:r>
                  </m:oMath>
                </a14:m>
                <a:endParaRPr lang="es-CR" sz="2800" dirty="0"/>
              </a:p>
              <a:p>
                <a:pPr/>
                <a:br>
                  <a:rPr lang="es-CR" sz="1600" i="0" dirty="0">
                    <a:solidFill>
                      <a:schemeClr val="accent2"/>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m:rPr>
                          <m:sty m:val="p"/>
                        </m:rPr>
                        <a:rPr lang="en-US" sz="2800" b="0" i="0" smtClean="0">
                          <a:solidFill>
                            <a:schemeClr val="accent2"/>
                          </a:solidFill>
                          <a:latin typeface="Cambria Math" panose="02040503050406030204" pitchFamily="18" charset="0"/>
                        </a:rPr>
                        <m:t>o</m:t>
                      </m:r>
                      <m:r>
                        <m:rPr>
                          <m:sty m:val="p"/>
                        </m:rPr>
                        <a:rPr lang="es-CR" sz="2800" b="0" i="0" smtClean="0">
                          <a:solidFill>
                            <a:schemeClr val="accent2"/>
                          </a:solidFill>
                          <a:latin typeface="Cambria Math" panose="02040503050406030204" pitchFamily="18" charset="0"/>
                        </a:rPr>
                        <m:t>ptimization</m:t>
                      </m:r>
                      <m:r>
                        <a:rPr lang="en-US" sz="2800" b="0" i="1" smtClean="0">
                          <a:latin typeface="Cambria Math" panose="02040503050406030204" pitchFamily="18" charset="0"/>
                        </a:rPr>
                        <m:t> </m:t>
                      </m:r>
                      <m:r>
                        <a:rPr lang="en-US" sz="2800" b="0" i="1" dirty="0" smtClean="0">
                          <a:latin typeface="Cambria Math" panose="02040503050406030204" pitchFamily="18" charset="0"/>
                        </a:rPr>
                        <m:t>=</m:t>
                      </m:r>
                      <m:r>
                        <m:rPr>
                          <m:sty m:val="p"/>
                        </m:rPr>
                        <a:rPr lang="es-CR" sz="2800" b="0" i="0" dirty="0" smtClean="0">
                          <a:latin typeface="Cambria Math" panose="02040503050406030204" pitchFamily="18" charset="0"/>
                        </a:rPr>
                        <m:t>Stochastic</m:t>
                      </m:r>
                      <m:r>
                        <a:rPr lang="es-CR" sz="2800" b="0" i="0" dirty="0" smtClean="0">
                          <a:latin typeface="Cambria Math" panose="02040503050406030204" pitchFamily="18" charset="0"/>
                        </a:rPr>
                        <m:t> </m:t>
                      </m:r>
                      <m:r>
                        <m:rPr>
                          <m:sty m:val="p"/>
                        </m:rPr>
                        <a:rPr lang="es-CR" sz="2800" b="0" i="0" dirty="0" smtClean="0">
                          <a:latin typeface="Cambria Math" panose="02040503050406030204" pitchFamily="18" charset="0"/>
                        </a:rPr>
                        <m:t>Gradient</m:t>
                      </m:r>
                      <m:r>
                        <a:rPr lang="es-CR" sz="2800" b="0" i="0" dirty="0" smtClean="0">
                          <a:latin typeface="Cambria Math" panose="02040503050406030204" pitchFamily="18" charset="0"/>
                        </a:rPr>
                        <m:t> </m:t>
                      </m:r>
                      <m:r>
                        <m:rPr>
                          <m:sty m:val="p"/>
                        </m:rPr>
                        <a:rPr lang="es-CR" sz="2800" b="0" i="0" dirty="0" smtClean="0">
                          <a:latin typeface="Cambria Math" panose="02040503050406030204" pitchFamily="18" charset="0"/>
                        </a:rPr>
                        <m:t>Descent</m:t>
                      </m:r>
                    </m:oMath>
                  </m:oMathPara>
                </a14:m>
                <a:endParaRPr lang="es-CR" sz="2800" b="0" dirty="0"/>
              </a:p>
              <a:p>
                <a:r>
                  <a:rPr lang="en-US" sz="2800" b="0" dirty="0"/>
                  <a:t>                                      </a:t>
                </a:r>
                <a14:m>
                  <m:oMath xmlns:m="http://schemas.openxmlformats.org/officeDocument/2006/math">
                    <m:r>
                      <a:rPr lang="en-US" sz="2800" b="0" i="0" dirty="0" smtClean="0">
                        <a:latin typeface="Cambria Math" panose="02040503050406030204" pitchFamily="18" charset="0"/>
                      </a:rPr>
                      <m:t>+ </m:t>
                    </m:r>
                    <m:r>
                      <m:rPr>
                        <m:sty m:val="p"/>
                      </m:rPr>
                      <a:rPr lang="en-US" sz="2800" b="0" i="0" dirty="0" smtClean="0">
                        <a:latin typeface="Cambria Math" panose="02040503050406030204" pitchFamily="18" charset="0"/>
                      </a:rPr>
                      <m:t>Backpropagation</m:t>
                    </m:r>
                  </m:oMath>
                </a14:m>
                <a:endParaRPr lang="es-CR" sz="2800" b="0" dirty="0"/>
              </a:p>
            </p:txBody>
          </p:sp>
        </mc:Choice>
        <mc:Fallback xmlns="">
          <p:sp>
            <p:nvSpPr>
              <p:cNvPr id="6" name="TextBox 5">
                <a:extLst>
                  <a:ext uri="{FF2B5EF4-FFF2-40B4-BE49-F238E27FC236}">
                    <a16:creationId xmlns:a16="http://schemas.microsoft.com/office/drawing/2014/main" id="{5FF0DF7A-583F-1BC3-29C0-E6C37C22003C}"/>
                  </a:ext>
                </a:extLst>
              </p:cNvPr>
              <p:cNvSpPr txBox="1">
                <a:spLocks noRot="1" noChangeAspect="1" noMove="1" noResize="1" noEditPoints="1" noAdjustHandles="1" noChangeArrowheads="1" noChangeShapeType="1" noTextEdit="1"/>
              </p:cNvSpPr>
              <p:nvPr/>
            </p:nvSpPr>
            <p:spPr>
              <a:xfrm>
                <a:off x="2078716" y="2736502"/>
                <a:ext cx="8034564" cy="3662541"/>
              </a:xfrm>
              <a:prstGeom prst="rect">
                <a:avLst/>
              </a:prstGeom>
              <a:blipFill>
                <a:blip r:embed="rId3"/>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B85FE70B-8D46-7538-3BD4-3E8ACB392E89}"/>
              </a:ext>
            </a:extLst>
          </p:cNvPr>
          <p:cNvSpPr txBox="1"/>
          <p:nvPr/>
        </p:nvSpPr>
        <p:spPr>
          <a:xfrm>
            <a:off x="4077368" y="1319621"/>
            <a:ext cx="4037259" cy="769441"/>
          </a:xfrm>
          <a:prstGeom prst="rect">
            <a:avLst/>
          </a:prstGeom>
          <a:noFill/>
        </p:spPr>
        <p:txBody>
          <a:bodyPr wrap="none" rtlCol="0">
            <a:spAutoFit/>
          </a:bodyPr>
          <a:lstStyle/>
          <a:p>
            <a:pPr algn="ctr"/>
            <a:r>
              <a:rPr lang="en-US" sz="4400" dirty="0"/>
              <a:t>Neural Networks</a:t>
            </a:r>
          </a:p>
        </p:txBody>
      </p:sp>
      <p:pic>
        <p:nvPicPr>
          <p:cNvPr id="4" name="Picture 2" descr="Image result for neural network">
            <a:extLst>
              <a:ext uri="{FF2B5EF4-FFF2-40B4-BE49-F238E27FC236}">
                <a16:creationId xmlns:a16="http://schemas.microsoft.com/office/drawing/2014/main" id="{EB14A669-D0EB-E788-E0F0-78A02DCE1F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3078" y="2211062"/>
            <a:ext cx="3743355" cy="18361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4B82E5C-1AE9-363E-062E-7D0FA545E98E}"/>
              </a:ext>
            </a:extLst>
          </p:cNvPr>
          <p:cNvSpPr txBox="1"/>
          <p:nvPr/>
        </p:nvSpPr>
        <p:spPr>
          <a:xfrm>
            <a:off x="2078716" y="4701209"/>
            <a:ext cx="2493311" cy="369332"/>
          </a:xfrm>
          <a:prstGeom prst="rect">
            <a:avLst/>
          </a:prstGeom>
          <a:noFill/>
        </p:spPr>
        <p:txBody>
          <a:bodyPr wrap="none" rtlCol="0">
            <a:spAutoFit/>
          </a:bodyPr>
          <a:lstStyle/>
          <a:p>
            <a:r>
              <a:rPr lang="en-US" dirty="0"/>
              <a:t>(Must be differentiable!)</a:t>
            </a:r>
          </a:p>
        </p:txBody>
      </p:sp>
    </p:spTree>
    <p:extLst>
      <p:ext uri="{BB962C8B-B14F-4D97-AF65-F5344CB8AC3E}">
        <p14:creationId xmlns:p14="http://schemas.microsoft.com/office/powerpoint/2010/main" val="499935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eural networks as the architecture of human work | by Esko Kilpi | Medium">
            <a:extLst>
              <a:ext uri="{FF2B5EF4-FFF2-40B4-BE49-F238E27FC236}">
                <a16:creationId xmlns:a16="http://schemas.microsoft.com/office/drawing/2014/main" id="{863BB486-1FE4-4243-9EF6-9F28967429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274" t="20840" r="8156" b="11257"/>
          <a:stretch/>
        </p:blipFill>
        <p:spPr bwMode="auto">
          <a:xfrm rot="16200000">
            <a:off x="7106092" y="1905004"/>
            <a:ext cx="6364169" cy="30479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1989EE3-B54B-4037-9E72-369BFB66DD02}"/>
              </a:ext>
            </a:extLst>
          </p:cNvPr>
          <p:cNvPicPr>
            <a:picLocks noChangeAspect="1"/>
          </p:cNvPicPr>
          <p:nvPr/>
        </p:nvPicPr>
        <p:blipFill>
          <a:blip r:embed="rId3"/>
          <a:stretch>
            <a:fillRect/>
          </a:stretch>
        </p:blipFill>
        <p:spPr>
          <a:xfrm>
            <a:off x="423844" y="1195753"/>
            <a:ext cx="5988502" cy="4886430"/>
          </a:xfrm>
          <a:prstGeom prst="rect">
            <a:avLst/>
          </a:prstGeom>
        </p:spPr>
      </p:pic>
      <p:sp>
        <p:nvSpPr>
          <p:cNvPr id="5" name="TextBox 4">
            <a:extLst>
              <a:ext uri="{FF2B5EF4-FFF2-40B4-BE49-F238E27FC236}">
                <a16:creationId xmlns:a16="http://schemas.microsoft.com/office/drawing/2014/main" id="{6D8FE1A6-1CCB-4D25-9CDA-53FFE78350F0}"/>
              </a:ext>
            </a:extLst>
          </p:cNvPr>
          <p:cNvSpPr txBox="1"/>
          <p:nvPr/>
        </p:nvSpPr>
        <p:spPr>
          <a:xfrm>
            <a:off x="673115" y="342314"/>
            <a:ext cx="6278514" cy="523220"/>
          </a:xfrm>
          <a:prstGeom prst="rect">
            <a:avLst/>
          </a:prstGeom>
          <a:noFill/>
        </p:spPr>
        <p:txBody>
          <a:bodyPr wrap="none" rtlCol="0">
            <a:spAutoFit/>
          </a:bodyPr>
          <a:lstStyle/>
          <a:p>
            <a:r>
              <a:rPr lang="en-US" sz="2800" dirty="0"/>
              <a:t>In practice, there may be no direct match.</a:t>
            </a:r>
            <a:endParaRPr lang="en-HK" sz="2800" dirty="0"/>
          </a:p>
        </p:txBody>
      </p:sp>
      <p:sp>
        <p:nvSpPr>
          <p:cNvPr id="8" name="TextBox 7">
            <a:extLst>
              <a:ext uri="{FF2B5EF4-FFF2-40B4-BE49-F238E27FC236}">
                <a16:creationId xmlns:a16="http://schemas.microsoft.com/office/drawing/2014/main" id="{8E593F77-AADC-4096-8067-201DE0DFEF07}"/>
              </a:ext>
            </a:extLst>
          </p:cNvPr>
          <p:cNvSpPr txBox="1"/>
          <p:nvPr/>
        </p:nvSpPr>
        <p:spPr>
          <a:xfrm>
            <a:off x="6559446" y="1545076"/>
            <a:ext cx="2174441" cy="461665"/>
          </a:xfrm>
          <a:prstGeom prst="rect">
            <a:avLst/>
          </a:prstGeom>
          <a:noFill/>
        </p:spPr>
        <p:txBody>
          <a:bodyPr wrap="none" rtlCol="0">
            <a:spAutoFit/>
          </a:bodyPr>
          <a:lstStyle/>
          <a:p>
            <a:r>
              <a:rPr lang="en-US" sz="2400" dirty="0"/>
              <a:t>May not match!</a:t>
            </a:r>
            <a:endParaRPr lang="en-HK" sz="2400" dirty="0"/>
          </a:p>
        </p:txBody>
      </p:sp>
      <p:cxnSp>
        <p:nvCxnSpPr>
          <p:cNvPr id="12" name="Straight Arrow Connector 11">
            <a:extLst>
              <a:ext uri="{FF2B5EF4-FFF2-40B4-BE49-F238E27FC236}">
                <a16:creationId xmlns:a16="http://schemas.microsoft.com/office/drawing/2014/main" id="{454E4C4D-671B-4FE9-94A1-16246FC74C9A}"/>
              </a:ext>
            </a:extLst>
          </p:cNvPr>
          <p:cNvCxnSpPr>
            <a:cxnSpLocks/>
          </p:cNvCxnSpPr>
          <p:nvPr/>
        </p:nvCxnSpPr>
        <p:spPr>
          <a:xfrm flipH="1">
            <a:off x="6162085" y="4363504"/>
            <a:ext cx="566526" cy="38668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0EE71B7A-6747-4230-AB98-F4576BC5F08F}"/>
              </a:ext>
            </a:extLst>
          </p:cNvPr>
          <p:cNvCxnSpPr>
            <a:cxnSpLocks/>
          </p:cNvCxnSpPr>
          <p:nvPr/>
        </p:nvCxnSpPr>
        <p:spPr>
          <a:xfrm>
            <a:off x="8121748" y="4363504"/>
            <a:ext cx="558026" cy="47706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47E3D6A-9941-4BA9-934A-E2E569D63311}"/>
              </a:ext>
            </a:extLst>
          </p:cNvPr>
          <p:cNvCxnSpPr>
            <a:cxnSpLocks/>
            <a:endCxn id="7" idx="3"/>
          </p:cNvCxnSpPr>
          <p:nvPr/>
        </p:nvCxnSpPr>
        <p:spPr>
          <a:xfrm flipH="1">
            <a:off x="6412346" y="3052689"/>
            <a:ext cx="717417" cy="58627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92CCE31B-3041-4F8D-9740-8B84DC7EC17C}"/>
              </a:ext>
            </a:extLst>
          </p:cNvPr>
          <p:cNvCxnSpPr>
            <a:cxnSpLocks/>
          </p:cNvCxnSpPr>
          <p:nvPr/>
        </p:nvCxnSpPr>
        <p:spPr>
          <a:xfrm>
            <a:off x="8159262" y="3092375"/>
            <a:ext cx="572086" cy="54659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F38D5FB3-3664-4137-BF71-D8BAC6CAE0C2}"/>
              </a:ext>
            </a:extLst>
          </p:cNvPr>
          <p:cNvCxnSpPr>
            <a:cxnSpLocks/>
          </p:cNvCxnSpPr>
          <p:nvPr/>
        </p:nvCxnSpPr>
        <p:spPr>
          <a:xfrm>
            <a:off x="8379011" y="1991089"/>
            <a:ext cx="352337" cy="26325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3CA065CC-05BB-4926-8FD3-42467E6D8D92}"/>
              </a:ext>
            </a:extLst>
          </p:cNvPr>
          <p:cNvCxnSpPr>
            <a:cxnSpLocks/>
          </p:cNvCxnSpPr>
          <p:nvPr/>
        </p:nvCxnSpPr>
        <p:spPr>
          <a:xfrm flipH="1">
            <a:off x="6248221" y="2009829"/>
            <a:ext cx="397362" cy="37766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96CB4BEE-E0F9-4989-8FB8-AB9AD145B831}"/>
              </a:ext>
            </a:extLst>
          </p:cNvPr>
          <p:cNvSpPr txBox="1"/>
          <p:nvPr/>
        </p:nvSpPr>
        <p:spPr>
          <a:xfrm>
            <a:off x="6496752" y="2545194"/>
            <a:ext cx="2174441" cy="461665"/>
          </a:xfrm>
          <a:prstGeom prst="rect">
            <a:avLst/>
          </a:prstGeom>
          <a:noFill/>
        </p:spPr>
        <p:txBody>
          <a:bodyPr wrap="none" rtlCol="0">
            <a:spAutoFit/>
          </a:bodyPr>
          <a:lstStyle/>
          <a:p>
            <a:r>
              <a:rPr lang="en-US" sz="2400" dirty="0"/>
              <a:t>May not match!</a:t>
            </a:r>
            <a:endParaRPr lang="en-HK" sz="2400" dirty="0"/>
          </a:p>
        </p:txBody>
      </p:sp>
      <p:sp>
        <p:nvSpPr>
          <p:cNvPr id="40" name="TextBox 39">
            <a:extLst>
              <a:ext uri="{FF2B5EF4-FFF2-40B4-BE49-F238E27FC236}">
                <a16:creationId xmlns:a16="http://schemas.microsoft.com/office/drawing/2014/main" id="{EDBE68BF-E693-46EA-A414-4A973D98ADD4}"/>
              </a:ext>
            </a:extLst>
          </p:cNvPr>
          <p:cNvSpPr txBox="1"/>
          <p:nvPr/>
        </p:nvSpPr>
        <p:spPr>
          <a:xfrm>
            <a:off x="6442639" y="3901839"/>
            <a:ext cx="2174441" cy="461665"/>
          </a:xfrm>
          <a:prstGeom prst="rect">
            <a:avLst/>
          </a:prstGeom>
          <a:noFill/>
        </p:spPr>
        <p:txBody>
          <a:bodyPr wrap="none" rtlCol="0">
            <a:spAutoFit/>
          </a:bodyPr>
          <a:lstStyle/>
          <a:p>
            <a:r>
              <a:rPr lang="en-US" sz="2400" dirty="0"/>
              <a:t>May not match!</a:t>
            </a:r>
            <a:endParaRPr lang="en-HK" sz="2400" dirty="0"/>
          </a:p>
        </p:txBody>
      </p:sp>
    </p:spTree>
    <p:extLst>
      <p:ext uri="{BB962C8B-B14F-4D97-AF65-F5344CB8AC3E}">
        <p14:creationId xmlns:p14="http://schemas.microsoft.com/office/powerpoint/2010/main" val="3597541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eural networks as the architecture of human work | by Esko Kilpi | Medium">
            <a:extLst>
              <a:ext uri="{FF2B5EF4-FFF2-40B4-BE49-F238E27FC236}">
                <a16:creationId xmlns:a16="http://schemas.microsoft.com/office/drawing/2014/main" id="{863BB486-1FE4-4243-9EF6-9F28967429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274" t="20840" r="8156" b="11257"/>
          <a:stretch/>
        </p:blipFill>
        <p:spPr bwMode="auto">
          <a:xfrm rot="16200000">
            <a:off x="7056659" y="2485937"/>
            <a:ext cx="5420018" cy="25958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D8FE1A6-1CCB-4D25-9CDA-53FFE78350F0}"/>
              </a:ext>
            </a:extLst>
          </p:cNvPr>
          <p:cNvSpPr txBox="1"/>
          <p:nvPr/>
        </p:nvSpPr>
        <p:spPr>
          <a:xfrm>
            <a:off x="748352" y="2044505"/>
            <a:ext cx="6461192" cy="1384995"/>
          </a:xfrm>
          <a:prstGeom prst="rect">
            <a:avLst/>
          </a:prstGeom>
          <a:noFill/>
        </p:spPr>
        <p:txBody>
          <a:bodyPr wrap="none" rtlCol="0">
            <a:spAutoFit/>
          </a:bodyPr>
          <a:lstStyle/>
          <a:p>
            <a:pPr algn="just"/>
            <a:r>
              <a:rPr lang="en-US" sz="2800" dirty="0"/>
              <a:t>But the algorithm will learn the </a:t>
            </a:r>
            <a:r>
              <a:rPr lang="en-US" sz="2800" dirty="0">
                <a:solidFill>
                  <a:srgbClr val="AA72D4"/>
                </a:solidFill>
                <a:latin typeface="+mj-lt"/>
                <a:ea typeface="+mj-ea"/>
                <a:cs typeface="+mj-cs"/>
              </a:rPr>
              <a:t>p</a:t>
            </a:r>
            <a:r>
              <a:rPr lang="en-US" sz="2800" dirty="0">
                <a:solidFill>
                  <a:srgbClr val="C097DF"/>
                </a:solidFill>
                <a:latin typeface="+mj-lt"/>
                <a:ea typeface="+mj-ea"/>
                <a:cs typeface="+mj-cs"/>
              </a:rPr>
              <a:t>aram</a:t>
            </a:r>
            <a:r>
              <a:rPr lang="en-US" sz="2800" dirty="0">
                <a:solidFill>
                  <a:srgbClr val="AA72D4"/>
                </a:solidFill>
                <a:latin typeface="+mj-lt"/>
                <a:ea typeface="+mj-ea"/>
                <a:cs typeface="+mj-cs"/>
              </a:rPr>
              <a:t>eters</a:t>
            </a:r>
            <a:br>
              <a:rPr lang="en-HK" sz="2800" dirty="0"/>
            </a:br>
            <a:r>
              <a:rPr lang="en-HK" sz="2800" dirty="0"/>
              <a:t>(representations) that optimize the </a:t>
            </a:r>
            <a:br>
              <a:rPr lang="en-HK" sz="2800" dirty="0"/>
            </a:br>
            <a:r>
              <a:rPr lang="en-HK" sz="2800" dirty="0">
                <a:solidFill>
                  <a:schemeClr val="accent6"/>
                </a:solidFill>
              </a:rPr>
              <a:t>objective function</a:t>
            </a:r>
            <a:r>
              <a:rPr lang="en-HK" sz="2800" dirty="0"/>
              <a:t>.</a:t>
            </a:r>
            <a:endParaRPr lang="en-US" sz="2800" dirty="0"/>
          </a:p>
        </p:txBody>
      </p:sp>
      <p:cxnSp>
        <p:nvCxnSpPr>
          <p:cNvPr id="12" name="Straight Arrow Connector 11">
            <a:extLst>
              <a:ext uri="{FF2B5EF4-FFF2-40B4-BE49-F238E27FC236}">
                <a16:creationId xmlns:a16="http://schemas.microsoft.com/office/drawing/2014/main" id="{454E4C4D-671B-4FE9-94A1-16246FC74C9A}"/>
              </a:ext>
            </a:extLst>
          </p:cNvPr>
          <p:cNvCxnSpPr>
            <a:cxnSpLocks/>
          </p:cNvCxnSpPr>
          <p:nvPr/>
        </p:nvCxnSpPr>
        <p:spPr>
          <a:xfrm>
            <a:off x="7099495" y="2475914"/>
            <a:ext cx="1430216" cy="953086"/>
          </a:xfrm>
          <a:prstGeom prst="straightConnector1">
            <a:avLst/>
          </a:prstGeom>
          <a:ln w="38100">
            <a:solidFill>
              <a:srgbClr val="C097DF"/>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63E9DEC-0CF0-4915-9F70-41B42C9633C0}"/>
                  </a:ext>
                </a:extLst>
              </p:cNvPr>
              <p:cNvSpPr txBox="1"/>
              <p:nvPr/>
            </p:nvSpPr>
            <p:spPr>
              <a:xfrm>
                <a:off x="8848596" y="489057"/>
                <a:ext cx="1829155" cy="584775"/>
              </a:xfrm>
              <a:prstGeom prst="rect">
                <a:avLst/>
              </a:prstGeom>
              <a:noFill/>
            </p:spPr>
            <p:txBody>
              <a:bodyPr wrap="none" rtlCol="0">
                <a:spAutoFit/>
              </a:bodyPr>
              <a:lstStyle/>
              <a:p>
                <a14:m>
                  <m:oMath xmlns:m="http://schemas.openxmlformats.org/officeDocument/2006/math">
                    <m:acc>
                      <m:accPr>
                        <m:chr m:val="̂"/>
                        <m:ctrlPr>
                          <a:rPr lang="en-US" sz="3200" b="0" i="1" smtClean="0">
                            <a:solidFill>
                              <a:schemeClr val="accent6"/>
                            </a:solidFill>
                            <a:latin typeface="Cambria Math" panose="02040503050406030204" pitchFamily="18" charset="0"/>
                          </a:rPr>
                        </m:ctrlPr>
                      </m:accPr>
                      <m:e>
                        <m:r>
                          <a:rPr lang="en-US" sz="3200" b="0" i="1" smtClean="0">
                            <a:solidFill>
                              <a:schemeClr val="accent6"/>
                            </a:solidFill>
                            <a:latin typeface="Cambria Math" panose="02040503050406030204" pitchFamily="18" charset="0"/>
                          </a:rPr>
                          <m:t>𝑞</m:t>
                        </m:r>
                      </m:e>
                    </m:acc>
                    <m:d>
                      <m:dPr>
                        <m:ctrlPr>
                          <a:rPr lang="en-US" sz="3200" b="0" i="1" smtClean="0">
                            <a:solidFill>
                              <a:schemeClr val="accent6"/>
                            </a:solidFill>
                            <a:latin typeface="Cambria Math" panose="02040503050406030204" pitchFamily="18" charset="0"/>
                          </a:rPr>
                        </m:ctrlPr>
                      </m:dPr>
                      <m:e>
                        <m:r>
                          <a:rPr lang="en-US" sz="3200" b="1" i="1" smtClean="0">
                            <a:solidFill>
                              <a:schemeClr val="accent6"/>
                            </a:solidFill>
                            <a:latin typeface="Cambria Math" panose="02040503050406030204" pitchFamily="18" charset="0"/>
                          </a:rPr>
                          <m:t>𝒙</m:t>
                        </m:r>
                      </m:e>
                    </m:d>
                  </m:oMath>
                </a14:m>
                <a:r>
                  <a:rPr lang="es-419" sz="2000" dirty="0">
                    <a:solidFill>
                      <a:schemeClr val="accent6"/>
                    </a:solidFill>
                  </a:rPr>
                  <a:t> </a:t>
                </a:r>
                <a:r>
                  <a:rPr lang="es-419" sz="3200" dirty="0">
                    <a:solidFill>
                      <a:schemeClr val="accent6"/>
                    </a:solidFill>
                  </a:rPr>
                  <a:t>vs. </a:t>
                </a:r>
                <a14:m>
                  <m:oMath xmlns:m="http://schemas.openxmlformats.org/officeDocument/2006/math">
                    <m:r>
                      <a:rPr lang="en-US" sz="3200" b="0" i="1" smtClean="0">
                        <a:solidFill>
                          <a:schemeClr val="accent6"/>
                        </a:solidFill>
                        <a:latin typeface="Cambria Math" panose="02040503050406030204" pitchFamily="18" charset="0"/>
                      </a:rPr>
                      <m:t>𝑞</m:t>
                    </m:r>
                  </m:oMath>
                </a14:m>
                <a:endParaRPr lang="es-419" sz="2000" dirty="0">
                  <a:solidFill>
                    <a:schemeClr val="accent6"/>
                  </a:solidFill>
                </a:endParaRPr>
              </a:p>
            </p:txBody>
          </p:sp>
        </mc:Choice>
        <mc:Fallback xmlns="">
          <p:sp>
            <p:nvSpPr>
              <p:cNvPr id="15" name="TextBox 14">
                <a:extLst>
                  <a:ext uri="{FF2B5EF4-FFF2-40B4-BE49-F238E27FC236}">
                    <a16:creationId xmlns:a16="http://schemas.microsoft.com/office/drawing/2014/main" id="{863E9DEC-0CF0-4915-9F70-41B42C9633C0}"/>
                  </a:ext>
                </a:extLst>
              </p:cNvPr>
              <p:cNvSpPr txBox="1">
                <a:spLocks noRot="1" noChangeAspect="1" noMove="1" noResize="1" noEditPoints="1" noAdjustHandles="1" noChangeArrowheads="1" noChangeShapeType="1" noTextEdit="1"/>
              </p:cNvSpPr>
              <p:nvPr/>
            </p:nvSpPr>
            <p:spPr>
              <a:xfrm>
                <a:off x="8848596" y="489057"/>
                <a:ext cx="1829155" cy="584775"/>
              </a:xfrm>
              <a:prstGeom prst="rect">
                <a:avLst/>
              </a:prstGeom>
              <a:blipFill>
                <a:blip r:embed="rId3"/>
                <a:stretch>
                  <a:fillRect t="-12500" b="-34375"/>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0E17056B-0379-4CED-85A7-04859146C8EB}"/>
              </a:ext>
            </a:extLst>
          </p:cNvPr>
          <p:cNvCxnSpPr>
            <a:cxnSpLocks/>
          </p:cNvCxnSpPr>
          <p:nvPr/>
        </p:nvCxnSpPr>
        <p:spPr>
          <a:xfrm>
            <a:off x="7145854" y="2353994"/>
            <a:ext cx="1564392" cy="37514"/>
          </a:xfrm>
          <a:prstGeom prst="straightConnector1">
            <a:avLst/>
          </a:prstGeom>
          <a:ln w="38100">
            <a:solidFill>
              <a:srgbClr val="C097DF"/>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CCEFFE97-25E9-4F70-9A6E-98C02DC97A83}"/>
              </a:ext>
            </a:extLst>
          </p:cNvPr>
          <p:cNvCxnSpPr>
            <a:cxnSpLocks/>
          </p:cNvCxnSpPr>
          <p:nvPr/>
        </p:nvCxnSpPr>
        <p:spPr>
          <a:xfrm>
            <a:off x="6850966" y="2521558"/>
            <a:ext cx="1691072" cy="2099321"/>
          </a:xfrm>
          <a:prstGeom prst="straightConnector1">
            <a:avLst/>
          </a:prstGeom>
          <a:ln w="38100">
            <a:solidFill>
              <a:srgbClr val="C097DF"/>
            </a:solidFill>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F4AD72BE-6577-402E-B15B-B1E00DE49DC4}"/>
              </a:ext>
            </a:extLst>
          </p:cNvPr>
          <p:cNvCxnSpPr>
            <a:cxnSpLocks/>
          </p:cNvCxnSpPr>
          <p:nvPr/>
        </p:nvCxnSpPr>
        <p:spPr>
          <a:xfrm>
            <a:off x="6480517" y="2521558"/>
            <a:ext cx="2073847" cy="3213371"/>
          </a:xfrm>
          <a:prstGeom prst="straightConnector1">
            <a:avLst/>
          </a:prstGeom>
          <a:ln w="38100">
            <a:solidFill>
              <a:srgbClr val="C097DF"/>
            </a:solidFill>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20E6DEDF-F29D-4D2C-A68D-ABDA8B178977}"/>
              </a:ext>
            </a:extLst>
          </p:cNvPr>
          <p:cNvSpPr txBox="1"/>
          <p:nvPr/>
        </p:nvSpPr>
        <p:spPr>
          <a:xfrm>
            <a:off x="748350" y="4223796"/>
            <a:ext cx="6293454" cy="954107"/>
          </a:xfrm>
          <a:prstGeom prst="rect">
            <a:avLst/>
          </a:prstGeom>
          <a:noFill/>
        </p:spPr>
        <p:txBody>
          <a:bodyPr wrap="none" rtlCol="0">
            <a:spAutoFit/>
          </a:bodyPr>
          <a:lstStyle/>
          <a:p>
            <a:pPr algn="just"/>
            <a:r>
              <a:rPr lang="en-US" sz="2800" dirty="0"/>
              <a:t>Deep learning is about learning predictive</a:t>
            </a:r>
            <a:br>
              <a:rPr lang="en-US" sz="2800" dirty="0"/>
            </a:br>
            <a:r>
              <a:rPr lang="en-US" sz="2800" dirty="0"/>
              <a:t>feature representations.</a:t>
            </a:r>
          </a:p>
        </p:txBody>
      </p:sp>
    </p:spTree>
    <p:extLst>
      <p:ext uri="{BB962C8B-B14F-4D97-AF65-F5344CB8AC3E}">
        <p14:creationId xmlns:p14="http://schemas.microsoft.com/office/powerpoint/2010/main" val="3622619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1">
                <a:extLst>
                  <a:ext uri="{FF2B5EF4-FFF2-40B4-BE49-F238E27FC236}">
                    <a16:creationId xmlns:a16="http://schemas.microsoft.com/office/drawing/2014/main" id="{EF9D2B01-5217-9787-7C5A-400F9B5819F9}"/>
                  </a:ext>
                </a:extLst>
              </p:cNvPr>
              <p:cNvSpPr txBox="1">
                <a:spLocks/>
              </p:cNvSpPr>
              <p:nvPr/>
            </p:nvSpPr>
            <p:spPr>
              <a:xfrm>
                <a:off x="838198" y="400318"/>
                <a:ext cx="10515600" cy="9523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AA72D4"/>
                    </a:solidFill>
                  </a:rPr>
                  <a:t>Representation</a:t>
                </a:r>
                <a:r>
                  <a:rPr lang="en-US" sz="3600" dirty="0"/>
                  <a:t> </a:t>
                </a:r>
                <a14:m>
                  <m:oMath xmlns:m="http://schemas.openxmlformats.org/officeDocument/2006/math">
                    <m:r>
                      <a:rPr lang="en-US" sz="3600" b="0" i="1" smtClean="0">
                        <a:solidFill>
                          <a:schemeClr val="bg2">
                            <a:lumMod val="90000"/>
                          </a:schemeClr>
                        </a:solidFill>
                        <a:latin typeface="Cambria Math" panose="02040503050406030204" pitchFamily="18" charset="0"/>
                      </a:rPr>
                      <m:t>+</m:t>
                    </m:r>
                  </m:oMath>
                </a14:m>
                <a:r>
                  <a:rPr lang="en-US" sz="3600" dirty="0">
                    <a:solidFill>
                      <a:schemeClr val="bg2">
                        <a:lumMod val="90000"/>
                      </a:schemeClr>
                    </a:solidFill>
                  </a:rPr>
                  <a:t> Evaluation </a:t>
                </a:r>
                <a14:m>
                  <m:oMath xmlns:m="http://schemas.openxmlformats.org/officeDocument/2006/math">
                    <m:r>
                      <a:rPr lang="en-US" sz="3600" i="1">
                        <a:solidFill>
                          <a:schemeClr val="bg2">
                            <a:lumMod val="90000"/>
                          </a:schemeClr>
                        </a:solidFill>
                        <a:latin typeface="Cambria Math" panose="02040503050406030204" pitchFamily="18" charset="0"/>
                      </a:rPr>
                      <m:t>+</m:t>
                    </m:r>
                  </m:oMath>
                </a14:m>
                <a:r>
                  <a:rPr lang="en-US" sz="3600" dirty="0">
                    <a:solidFill>
                      <a:schemeClr val="bg2">
                        <a:lumMod val="90000"/>
                      </a:schemeClr>
                    </a:solidFill>
                  </a:rPr>
                  <a:t> Optimization</a:t>
                </a:r>
                <a:endParaRPr lang="en-US" sz="3600" dirty="0">
                  <a:solidFill>
                    <a:schemeClr val="accent2"/>
                  </a:solidFill>
                </a:endParaRPr>
              </a:p>
            </p:txBody>
          </p:sp>
        </mc:Choice>
        <mc:Fallback xmlns="">
          <p:sp>
            <p:nvSpPr>
              <p:cNvPr id="3" name="Title 1">
                <a:extLst>
                  <a:ext uri="{FF2B5EF4-FFF2-40B4-BE49-F238E27FC236}">
                    <a16:creationId xmlns:a16="http://schemas.microsoft.com/office/drawing/2014/main" id="{EF9D2B01-5217-9787-7C5A-400F9B5819F9}"/>
                  </a:ext>
                </a:extLst>
              </p:cNvPr>
              <p:cNvSpPr txBox="1">
                <a:spLocks noRot="1" noChangeAspect="1" noMove="1" noResize="1" noEditPoints="1" noAdjustHandles="1" noChangeArrowheads="1" noChangeShapeType="1" noTextEdit="1"/>
              </p:cNvSpPr>
              <p:nvPr/>
            </p:nvSpPr>
            <p:spPr>
              <a:xfrm>
                <a:off x="838198" y="400318"/>
                <a:ext cx="10515600" cy="952398"/>
              </a:xfrm>
              <a:prstGeom prst="rect">
                <a:avLst/>
              </a:prstGeom>
              <a:blipFill>
                <a:blip r:embed="rId2"/>
                <a:stretch>
                  <a:fillRect b="-5128"/>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961C088A-DF01-5FD9-2CEF-6AB92B4A04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8992" y="1451112"/>
            <a:ext cx="3039993" cy="516834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1F21DA3-D815-557B-7B23-0FDEA693389B}"/>
              </a:ext>
            </a:extLst>
          </p:cNvPr>
          <p:cNvSpPr txBox="1"/>
          <p:nvPr/>
        </p:nvSpPr>
        <p:spPr>
          <a:xfrm>
            <a:off x="1351722" y="2511792"/>
            <a:ext cx="5307495" cy="3046988"/>
          </a:xfrm>
          <a:prstGeom prst="rect">
            <a:avLst/>
          </a:prstGeom>
          <a:noFill/>
        </p:spPr>
        <p:txBody>
          <a:bodyPr wrap="square" rtlCol="0">
            <a:spAutoFit/>
          </a:bodyPr>
          <a:lstStyle/>
          <a:p>
            <a:r>
              <a:rPr lang="en-US" sz="2800" dirty="0"/>
              <a:t>There are many “architectures” for Neural Networks. Many are for purpose-specific applications.</a:t>
            </a:r>
          </a:p>
          <a:p>
            <a:endParaRPr lang="en-US" dirty="0"/>
          </a:p>
          <a:p>
            <a:endParaRPr lang="en-US" dirty="0"/>
          </a:p>
          <a:p>
            <a:endParaRPr lang="en-US" dirty="0"/>
          </a:p>
          <a:p>
            <a:r>
              <a:rPr lang="en-US" dirty="0"/>
              <a:t>Image taken from:</a:t>
            </a:r>
          </a:p>
          <a:p>
            <a:r>
              <a:rPr lang="en-US" dirty="0">
                <a:hlinkClick r:id="rId4"/>
              </a:rPr>
              <a:t>https://www.asimovinstitute.org/neural-network-zoo/</a:t>
            </a:r>
            <a:endParaRPr lang="en-US" dirty="0"/>
          </a:p>
          <a:p>
            <a:endParaRPr lang="en-US" dirty="0"/>
          </a:p>
        </p:txBody>
      </p:sp>
    </p:spTree>
    <p:extLst>
      <p:ext uri="{BB962C8B-B14F-4D97-AF65-F5344CB8AC3E}">
        <p14:creationId xmlns:p14="http://schemas.microsoft.com/office/powerpoint/2010/main" val="3189923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1">
                <a:extLst>
                  <a:ext uri="{FF2B5EF4-FFF2-40B4-BE49-F238E27FC236}">
                    <a16:creationId xmlns:a16="http://schemas.microsoft.com/office/drawing/2014/main" id="{EF9D2B01-5217-9787-7C5A-400F9B5819F9}"/>
                  </a:ext>
                </a:extLst>
              </p:cNvPr>
              <p:cNvSpPr txBox="1">
                <a:spLocks/>
              </p:cNvSpPr>
              <p:nvPr/>
            </p:nvSpPr>
            <p:spPr>
              <a:xfrm>
                <a:off x="838198" y="400318"/>
                <a:ext cx="10515600" cy="9523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2">
                        <a:lumMod val="90000"/>
                      </a:schemeClr>
                    </a:solidFill>
                  </a:rPr>
                  <a:t>Representation </a:t>
                </a:r>
                <a14:m>
                  <m:oMath xmlns:m="http://schemas.openxmlformats.org/officeDocument/2006/math">
                    <m:r>
                      <a:rPr lang="en-US" sz="3600" b="0" i="1" smtClean="0">
                        <a:solidFill>
                          <a:schemeClr val="bg2">
                            <a:lumMod val="90000"/>
                          </a:schemeClr>
                        </a:solidFill>
                        <a:latin typeface="Cambria Math" panose="02040503050406030204" pitchFamily="18" charset="0"/>
                      </a:rPr>
                      <m:t>+</m:t>
                    </m:r>
                  </m:oMath>
                </a14:m>
                <a:r>
                  <a:rPr lang="en-US" sz="3600" dirty="0">
                    <a:solidFill>
                      <a:schemeClr val="bg2">
                        <a:lumMod val="90000"/>
                      </a:schemeClr>
                    </a:solidFill>
                  </a:rPr>
                  <a:t> </a:t>
                </a:r>
                <a:r>
                  <a:rPr lang="en-US" sz="3600" dirty="0">
                    <a:solidFill>
                      <a:schemeClr val="accent6"/>
                    </a:solidFill>
                  </a:rPr>
                  <a:t>Evaluation</a:t>
                </a:r>
                <a:r>
                  <a:rPr lang="en-US" sz="3600" dirty="0">
                    <a:solidFill>
                      <a:schemeClr val="bg2">
                        <a:lumMod val="90000"/>
                      </a:schemeClr>
                    </a:solidFill>
                  </a:rPr>
                  <a:t> </a:t>
                </a:r>
                <a14:m>
                  <m:oMath xmlns:m="http://schemas.openxmlformats.org/officeDocument/2006/math">
                    <m:r>
                      <a:rPr lang="en-US" sz="3600" i="1">
                        <a:solidFill>
                          <a:schemeClr val="bg2">
                            <a:lumMod val="90000"/>
                          </a:schemeClr>
                        </a:solidFill>
                        <a:latin typeface="Cambria Math" panose="02040503050406030204" pitchFamily="18" charset="0"/>
                      </a:rPr>
                      <m:t>+</m:t>
                    </m:r>
                  </m:oMath>
                </a14:m>
                <a:r>
                  <a:rPr lang="en-US" sz="3600" dirty="0">
                    <a:solidFill>
                      <a:schemeClr val="bg2">
                        <a:lumMod val="90000"/>
                      </a:schemeClr>
                    </a:solidFill>
                  </a:rPr>
                  <a:t> Optimization</a:t>
                </a:r>
                <a:endParaRPr lang="en-US" sz="3600" dirty="0">
                  <a:solidFill>
                    <a:schemeClr val="accent2"/>
                  </a:solidFill>
                </a:endParaRPr>
              </a:p>
            </p:txBody>
          </p:sp>
        </mc:Choice>
        <mc:Fallback xmlns="">
          <p:sp>
            <p:nvSpPr>
              <p:cNvPr id="3" name="Title 1">
                <a:extLst>
                  <a:ext uri="{FF2B5EF4-FFF2-40B4-BE49-F238E27FC236}">
                    <a16:creationId xmlns:a16="http://schemas.microsoft.com/office/drawing/2014/main" id="{EF9D2B01-5217-9787-7C5A-400F9B5819F9}"/>
                  </a:ext>
                </a:extLst>
              </p:cNvPr>
              <p:cNvSpPr txBox="1">
                <a:spLocks noRot="1" noChangeAspect="1" noMove="1" noResize="1" noEditPoints="1" noAdjustHandles="1" noChangeArrowheads="1" noChangeShapeType="1" noTextEdit="1"/>
              </p:cNvSpPr>
              <p:nvPr/>
            </p:nvSpPr>
            <p:spPr>
              <a:xfrm>
                <a:off x="838198" y="400318"/>
                <a:ext cx="10515600" cy="952398"/>
              </a:xfrm>
              <a:prstGeom prst="rect">
                <a:avLst/>
              </a:prstGeom>
              <a:blipFill>
                <a:blip r:embed="rId2"/>
                <a:stretch>
                  <a:fillRect b="-512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1F21DA3-D815-557B-7B23-0FDEA693389B}"/>
              </a:ext>
            </a:extLst>
          </p:cNvPr>
          <p:cNvSpPr txBox="1"/>
          <p:nvPr/>
        </p:nvSpPr>
        <p:spPr>
          <a:xfrm>
            <a:off x="1172818" y="3164583"/>
            <a:ext cx="4045225" cy="954107"/>
          </a:xfrm>
          <a:prstGeom prst="rect">
            <a:avLst/>
          </a:prstGeom>
          <a:noFill/>
        </p:spPr>
        <p:txBody>
          <a:bodyPr wrap="square" rtlCol="0">
            <a:spAutoFit/>
          </a:bodyPr>
          <a:lstStyle/>
          <a:p>
            <a:r>
              <a:rPr lang="en-US" sz="2800" dirty="0"/>
              <a:t>Often used for predicting </a:t>
            </a:r>
            <a:r>
              <a:rPr lang="en-US" sz="2800" b="1" u="sng" dirty="0"/>
              <a:t>multiple</a:t>
            </a:r>
            <a:r>
              <a:rPr lang="en-US" sz="2800" dirty="0"/>
              <a:t> outputs.</a:t>
            </a:r>
          </a:p>
        </p:txBody>
      </p:sp>
      <p:pic>
        <p:nvPicPr>
          <p:cNvPr id="2052" name="Picture 4" descr="training set neural network for Sale,Up To OFF 60%">
            <a:extLst>
              <a:ext uri="{FF2B5EF4-FFF2-40B4-BE49-F238E27FC236}">
                <a16:creationId xmlns:a16="http://schemas.microsoft.com/office/drawing/2014/main" id="{F8534081-B42B-79F9-4148-5D896972C4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5426" y="1472596"/>
            <a:ext cx="5085040" cy="5003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3383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ntroduction And Implementing Deep Learning Examples Of Deep Learning  Applications Ppt Portfolio Inspiration PDF - PowerPoint Templates">
            <a:extLst>
              <a:ext uri="{FF2B5EF4-FFF2-40B4-BE49-F238E27FC236}">
                <a16:creationId xmlns:a16="http://schemas.microsoft.com/office/drawing/2014/main" id="{4B154B6F-24B2-6E01-6FD8-FFD536FA6B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73" b="2899"/>
          <a:stretch/>
        </p:blipFill>
        <p:spPr bwMode="auto">
          <a:xfrm>
            <a:off x="1754256" y="337867"/>
            <a:ext cx="8683487" cy="618226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1F0B747-2A87-1E0D-A7B3-BD30F86808C7}"/>
              </a:ext>
            </a:extLst>
          </p:cNvPr>
          <p:cNvSpPr txBox="1"/>
          <p:nvPr/>
        </p:nvSpPr>
        <p:spPr>
          <a:xfrm>
            <a:off x="2576221" y="5337314"/>
            <a:ext cx="7039556" cy="1077218"/>
          </a:xfrm>
          <a:prstGeom prst="rect">
            <a:avLst/>
          </a:prstGeom>
          <a:noFill/>
        </p:spPr>
        <p:txBody>
          <a:bodyPr wrap="none" rtlCol="0">
            <a:spAutoFit/>
          </a:bodyPr>
          <a:lstStyle/>
          <a:p>
            <a:pPr algn="ctr"/>
            <a:r>
              <a:rPr lang="en-US" sz="3200" dirty="0">
                <a:solidFill>
                  <a:schemeClr val="bg1"/>
                </a:solidFill>
              </a:rPr>
              <a:t>In other words: </a:t>
            </a:r>
          </a:p>
          <a:p>
            <a:pPr algn="ctr"/>
            <a:r>
              <a:rPr lang="en-US" sz="3200" dirty="0">
                <a:solidFill>
                  <a:schemeClr val="bg1"/>
                </a:solidFill>
              </a:rPr>
              <a:t>Unstructured and high-dimensional data.</a:t>
            </a:r>
          </a:p>
        </p:txBody>
      </p:sp>
    </p:spTree>
    <p:extLst>
      <p:ext uri="{BB962C8B-B14F-4D97-AF65-F5344CB8AC3E}">
        <p14:creationId xmlns:p14="http://schemas.microsoft.com/office/powerpoint/2010/main" val="3975026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4CA8D-68A8-41E8-AED4-163CF96ADC89}"/>
              </a:ext>
            </a:extLst>
          </p:cNvPr>
          <p:cNvSpPr>
            <a:spLocks noGrp="1"/>
          </p:cNvSpPr>
          <p:nvPr>
            <p:ph type="title"/>
          </p:nvPr>
        </p:nvSpPr>
        <p:spPr/>
        <p:txBody>
          <a:bodyPr/>
          <a:lstStyle/>
          <a:p>
            <a:r>
              <a:rPr lang="en-US" b="1" dirty="0"/>
              <a:t>Beware of overfitting…</a:t>
            </a:r>
            <a:endParaRPr lang="es-419" dirty="0"/>
          </a:p>
        </p:txBody>
      </p:sp>
      <p:grpSp>
        <p:nvGrpSpPr>
          <p:cNvPr id="8" name="Group 7">
            <a:extLst>
              <a:ext uri="{FF2B5EF4-FFF2-40B4-BE49-F238E27FC236}">
                <a16:creationId xmlns:a16="http://schemas.microsoft.com/office/drawing/2014/main" id="{BB0E122C-9F49-4D70-87EF-9A1781EAC9EF}"/>
              </a:ext>
            </a:extLst>
          </p:cNvPr>
          <p:cNvGrpSpPr/>
          <p:nvPr/>
        </p:nvGrpSpPr>
        <p:grpSpPr>
          <a:xfrm>
            <a:off x="703925" y="1962972"/>
            <a:ext cx="10487974" cy="3968654"/>
            <a:chOff x="657032" y="2113027"/>
            <a:chExt cx="10487974" cy="3968654"/>
          </a:xfrm>
        </p:grpSpPr>
        <p:pic>
          <p:nvPicPr>
            <p:cNvPr id="4" name="Picture 2" descr="Image result for overfitting">
              <a:extLst>
                <a:ext uri="{FF2B5EF4-FFF2-40B4-BE49-F238E27FC236}">
                  <a16:creationId xmlns:a16="http://schemas.microsoft.com/office/drawing/2014/main" id="{7C5CACDD-D79D-49A4-9DF2-BAB6E770CA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6352" y="2113027"/>
              <a:ext cx="3968654" cy="39686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overfitting">
              <a:extLst>
                <a:ext uri="{FF2B5EF4-FFF2-40B4-BE49-F238E27FC236}">
                  <a16:creationId xmlns:a16="http://schemas.microsoft.com/office/drawing/2014/main" id="{104AF46B-0E8A-476E-BB93-84BE23D85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032" y="2186239"/>
              <a:ext cx="6015743" cy="382223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57652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BA0CF-1AF2-6306-6BAD-A85E3BEFEA9F}"/>
              </a:ext>
            </a:extLst>
          </p:cNvPr>
          <p:cNvSpPr>
            <a:spLocks noGrp="1"/>
          </p:cNvSpPr>
          <p:nvPr>
            <p:ph type="title"/>
          </p:nvPr>
        </p:nvSpPr>
        <p:spPr>
          <a:xfrm>
            <a:off x="838200" y="2455408"/>
            <a:ext cx="10515600" cy="1947184"/>
          </a:xfrm>
        </p:spPr>
        <p:txBody>
          <a:bodyPr/>
          <a:lstStyle/>
          <a:p>
            <a:pPr algn="ctr"/>
            <a:r>
              <a:rPr lang="en-US" dirty="0"/>
              <a:t>There won’t be a quiz today.</a:t>
            </a:r>
          </a:p>
        </p:txBody>
      </p:sp>
    </p:spTree>
    <p:extLst>
      <p:ext uri="{BB962C8B-B14F-4D97-AF65-F5344CB8AC3E}">
        <p14:creationId xmlns:p14="http://schemas.microsoft.com/office/powerpoint/2010/main" val="19536163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hamelessly stolen from XKCD (credit where is due) : r/ProgrammerHumor">
            <a:extLst>
              <a:ext uri="{FF2B5EF4-FFF2-40B4-BE49-F238E27FC236}">
                <a16:creationId xmlns:a16="http://schemas.microsoft.com/office/drawing/2014/main" id="{74E78648-C6B9-4DDE-812D-251317241F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5217" y="607698"/>
            <a:ext cx="6466962" cy="564260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A0839AFD-E4E5-4213-80EB-2196E48827B8}"/>
              </a:ext>
            </a:extLst>
          </p:cNvPr>
          <p:cNvSpPr>
            <a:spLocks noGrp="1"/>
          </p:cNvSpPr>
          <p:nvPr>
            <p:ph type="title"/>
          </p:nvPr>
        </p:nvSpPr>
        <p:spPr>
          <a:xfrm>
            <a:off x="1067971" y="2956344"/>
            <a:ext cx="2387991" cy="945307"/>
          </a:xfrm>
        </p:spPr>
        <p:txBody>
          <a:bodyPr/>
          <a:lstStyle/>
          <a:p>
            <a:r>
              <a:rPr lang="en-US" b="1" dirty="0"/>
              <a:t>Also…</a:t>
            </a:r>
            <a:endParaRPr lang="es-419" dirty="0"/>
          </a:p>
        </p:txBody>
      </p:sp>
    </p:spTree>
    <p:extLst>
      <p:ext uri="{BB962C8B-B14F-4D97-AF65-F5344CB8AC3E}">
        <p14:creationId xmlns:p14="http://schemas.microsoft.com/office/powerpoint/2010/main" val="318002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7FA13-2DF0-AE0A-7B6C-9081D50B327C}"/>
              </a:ext>
            </a:extLst>
          </p:cNvPr>
          <p:cNvSpPr>
            <a:spLocks noGrp="1"/>
          </p:cNvSpPr>
          <p:nvPr>
            <p:ph type="title"/>
          </p:nvPr>
        </p:nvSpPr>
        <p:spPr>
          <a:xfrm>
            <a:off x="838200" y="159235"/>
            <a:ext cx="10515600" cy="1013584"/>
          </a:xfrm>
        </p:spPr>
        <p:txBody>
          <a:bodyPr/>
          <a:lstStyle/>
          <a:p>
            <a:pPr algn="ctr"/>
            <a:r>
              <a:rPr lang="en-US" dirty="0"/>
              <a:t>Questions?</a:t>
            </a:r>
          </a:p>
        </p:txBody>
      </p:sp>
      <p:pic>
        <p:nvPicPr>
          <p:cNvPr id="4098" name="Picture 2" descr="What are Neural Networks? | IBM">
            <a:extLst>
              <a:ext uri="{FF2B5EF4-FFF2-40B4-BE49-F238E27FC236}">
                <a16:creationId xmlns:a16="http://schemas.microsoft.com/office/drawing/2014/main" id="{264B55C6-4E8F-652B-016E-E49C160218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6609" y="1759226"/>
            <a:ext cx="7818782" cy="4398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69707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23383-C866-468B-B429-7EB37BA6B447}"/>
              </a:ext>
            </a:extLst>
          </p:cNvPr>
          <p:cNvSpPr>
            <a:spLocks noGrp="1"/>
          </p:cNvSpPr>
          <p:nvPr>
            <p:ph type="title"/>
          </p:nvPr>
        </p:nvSpPr>
        <p:spPr>
          <a:xfrm>
            <a:off x="838200" y="2766218"/>
            <a:ext cx="10515600" cy="1325563"/>
          </a:xfrm>
        </p:spPr>
        <p:txBody>
          <a:bodyPr/>
          <a:lstStyle/>
          <a:p>
            <a:pPr algn="ctr"/>
            <a:r>
              <a:rPr lang="en-HK" b="1" dirty="0"/>
              <a:t>Word Embeddings:</a:t>
            </a:r>
            <a:br>
              <a:rPr lang="en-HK" b="1" dirty="0"/>
            </a:br>
            <a:r>
              <a:rPr lang="en-HK" sz="3600" b="1" dirty="0"/>
              <a:t>Deep Learning for Text Data</a:t>
            </a:r>
            <a:endParaRPr lang="en-HK" b="1" dirty="0"/>
          </a:p>
        </p:txBody>
      </p:sp>
    </p:spTree>
    <p:extLst>
      <p:ext uri="{BB962C8B-B14F-4D97-AF65-F5344CB8AC3E}">
        <p14:creationId xmlns:p14="http://schemas.microsoft.com/office/powerpoint/2010/main" val="7269457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EF9F9-5F0B-486A-9EFF-EBC76311EE81}"/>
              </a:ext>
            </a:extLst>
          </p:cNvPr>
          <p:cNvSpPr>
            <a:spLocks noGrp="1"/>
          </p:cNvSpPr>
          <p:nvPr>
            <p:ph type="title"/>
          </p:nvPr>
        </p:nvSpPr>
        <p:spPr/>
        <p:txBody>
          <a:bodyPr/>
          <a:lstStyle/>
          <a:p>
            <a:r>
              <a:rPr lang="en-HK" dirty="0"/>
              <a:t>What’s a word embedding?</a:t>
            </a:r>
          </a:p>
        </p:txBody>
      </p:sp>
      <p:sp>
        <p:nvSpPr>
          <p:cNvPr id="3" name="Content Placeholder 2">
            <a:extLst>
              <a:ext uri="{FF2B5EF4-FFF2-40B4-BE49-F238E27FC236}">
                <a16:creationId xmlns:a16="http://schemas.microsoft.com/office/drawing/2014/main" id="{9EC4AF43-7089-4764-8581-EDFDCE49C2C8}"/>
              </a:ext>
            </a:extLst>
          </p:cNvPr>
          <p:cNvSpPr>
            <a:spLocks noGrp="1"/>
          </p:cNvSpPr>
          <p:nvPr>
            <p:ph idx="1"/>
          </p:nvPr>
        </p:nvSpPr>
        <p:spPr>
          <a:xfrm>
            <a:off x="838200" y="1825625"/>
            <a:ext cx="10515600" cy="701818"/>
          </a:xfrm>
        </p:spPr>
        <p:txBody>
          <a:bodyPr/>
          <a:lstStyle/>
          <a:p>
            <a:pPr marL="0" indent="0">
              <a:buNone/>
            </a:pPr>
            <a:r>
              <a:rPr lang="en-HK" dirty="0"/>
              <a:t>It is a vector of numbers meant to </a:t>
            </a:r>
            <a:r>
              <a:rPr lang="en-HK" b="1" u="sng" dirty="0"/>
              <a:t>represent</a:t>
            </a:r>
            <a:r>
              <a:rPr lang="en-HK" dirty="0"/>
              <a:t> word </a:t>
            </a:r>
            <a:r>
              <a:rPr lang="en-HK" b="1" u="sng" dirty="0"/>
              <a:t>meaning</a:t>
            </a:r>
            <a:r>
              <a:rPr lang="en-HK" dirty="0"/>
              <a:t>.</a:t>
            </a:r>
          </a:p>
        </p:txBody>
      </p:sp>
      <p:pic>
        <p:nvPicPr>
          <p:cNvPr id="1026" name="Picture 2" descr="Word embedding matrix for one-hot encoding scheme">
            <a:extLst>
              <a:ext uri="{FF2B5EF4-FFF2-40B4-BE49-F238E27FC236}">
                <a16:creationId xmlns:a16="http://schemas.microsoft.com/office/drawing/2014/main" id="{F8D307D5-A58C-4A27-A190-E14B70A469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208" t="3005" r="20087" b="5231"/>
          <a:stretch/>
        </p:blipFill>
        <p:spPr bwMode="auto">
          <a:xfrm>
            <a:off x="838200" y="2527443"/>
            <a:ext cx="4350249" cy="39123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A4B771E-EB47-428C-A647-2ED9BD82C8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658" t="13170" r="25331" b="6646"/>
          <a:stretch/>
        </p:blipFill>
        <p:spPr bwMode="auto">
          <a:xfrm>
            <a:off x="7685069" y="2527443"/>
            <a:ext cx="3257319" cy="39654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54286F9-4F86-4EE8-9589-074EEBB72982}"/>
              </a:ext>
            </a:extLst>
          </p:cNvPr>
          <p:cNvSpPr txBox="1"/>
          <p:nvPr/>
        </p:nvSpPr>
        <p:spPr>
          <a:xfrm>
            <a:off x="5199307" y="2662380"/>
            <a:ext cx="2531590" cy="954107"/>
          </a:xfrm>
          <a:prstGeom prst="rect">
            <a:avLst/>
          </a:prstGeom>
          <a:noFill/>
        </p:spPr>
        <p:txBody>
          <a:bodyPr wrap="none" rtlCol="0">
            <a:spAutoFit/>
          </a:bodyPr>
          <a:lstStyle/>
          <a:p>
            <a:r>
              <a:rPr lang="en-HK" sz="2800" dirty="0"/>
              <a:t>Let’s move from</a:t>
            </a:r>
          </a:p>
          <a:p>
            <a:r>
              <a:rPr lang="en-HK" sz="2800" b="1" dirty="0"/>
              <a:t>bag of words</a:t>
            </a:r>
            <a:r>
              <a:rPr lang="en-HK" sz="2800" dirty="0"/>
              <a:t>…</a:t>
            </a:r>
          </a:p>
        </p:txBody>
      </p:sp>
      <p:sp>
        <p:nvSpPr>
          <p:cNvPr id="9" name="TextBox 8">
            <a:extLst>
              <a:ext uri="{FF2B5EF4-FFF2-40B4-BE49-F238E27FC236}">
                <a16:creationId xmlns:a16="http://schemas.microsoft.com/office/drawing/2014/main" id="{31C17744-EFD7-4BC8-A06A-A4C4AB52099D}"/>
              </a:ext>
            </a:extLst>
          </p:cNvPr>
          <p:cNvSpPr txBox="1"/>
          <p:nvPr/>
        </p:nvSpPr>
        <p:spPr>
          <a:xfrm>
            <a:off x="5449148" y="5408298"/>
            <a:ext cx="2119491" cy="954107"/>
          </a:xfrm>
          <a:prstGeom prst="rect">
            <a:avLst/>
          </a:prstGeom>
          <a:noFill/>
        </p:spPr>
        <p:txBody>
          <a:bodyPr wrap="none" rtlCol="0">
            <a:spAutoFit/>
          </a:bodyPr>
          <a:lstStyle/>
          <a:p>
            <a:r>
              <a:rPr lang="en-HK" sz="2800" dirty="0"/>
              <a:t>To </a:t>
            </a:r>
            <a:r>
              <a:rPr lang="en-HK" sz="2800" b="1" dirty="0"/>
              <a:t>word</a:t>
            </a:r>
          </a:p>
          <a:p>
            <a:r>
              <a:rPr lang="en-HK" sz="2800" b="1" dirty="0"/>
              <a:t>Embeddings</a:t>
            </a:r>
            <a:r>
              <a:rPr lang="en-HK" sz="2800" dirty="0"/>
              <a:t>!</a:t>
            </a:r>
          </a:p>
        </p:txBody>
      </p:sp>
      <p:cxnSp>
        <p:nvCxnSpPr>
          <p:cNvPr id="8" name="Connector: Curved 7">
            <a:extLst>
              <a:ext uri="{FF2B5EF4-FFF2-40B4-BE49-F238E27FC236}">
                <a16:creationId xmlns:a16="http://schemas.microsoft.com/office/drawing/2014/main" id="{8B7CF4DF-9661-456E-BD68-5E37DEC5DFAF}"/>
              </a:ext>
            </a:extLst>
          </p:cNvPr>
          <p:cNvCxnSpPr>
            <a:cxnSpLocks/>
            <a:stCxn id="6" idx="2"/>
            <a:endCxn id="1026" idx="3"/>
          </p:cNvCxnSpPr>
          <p:nvPr/>
        </p:nvCxnSpPr>
        <p:spPr>
          <a:xfrm rot="5400000">
            <a:off x="5393217" y="3411720"/>
            <a:ext cx="867119" cy="1276653"/>
          </a:xfrm>
          <a:prstGeom prst="curvedConnector2">
            <a:avLst/>
          </a:prstGeom>
          <a:ln w="38100">
            <a:tailEnd type="triangle"/>
          </a:ln>
        </p:spPr>
        <p:style>
          <a:lnRef idx="1">
            <a:schemeClr val="dk1"/>
          </a:lnRef>
          <a:fillRef idx="0">
            <a:schemeClr val="dk1"/>
          </a:fillRef>
          <a:effectRef idx="0">
            <a:schemeClr val="dk1"/>
          </a:effectRef>
          <a:fontRef idx="minor">
            <a:schemeClr val="tx1"/>
          </a:fontRef>
        </p:style>
      </p:cxnSp>
      <p:cxnSp>
        <p:nvCxnSpPr>
          <p:cNvPr id="12" name="Connector: Curved 11">
            <a:extLst>
              <a:ext uri="{FF2B5EF4-FFF2-40B4-BE49-F238E27FC236}">
                <a16:creationId xmlns:a16="http://schemas.microsoft.com/office/drawing/2014/main" id="{9BF8D3A0-73CB-4345-9850-2596186BA9AE}"/>
              </a:ext>
            </a:extLst>
          </p:cNvPr>
          <p:cNvCxnSpPr>
            <a:cxnSpLocks/>
            <a:stCxn id="9" idx="0"/>
            <a:endCxn id="1028" idx="1"/>
          </p:cNvCxnSpPr>
          <p:nvPr/>
        </p:nvCxnSpPr>
        <p:spPr>
          <a:xfrm rot="5400000" flipH="1" flipV="1">
            <a:off x="6647912" y="4371142"/>
            <a:ext cx="898139" cy="1176175"/>
          </a:xfrm>
          <a:prstGeom prst="curvedConnector2">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983688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294A6E15-F061-44EC-B7AD-53BF6A5F11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0246" y="354457"/>
            <a:ext cx="8234362" cy="614908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0845399-013C-465B-979C-124291D4EAC0}"/>
              </a:ext>
            </a:extLst>
          </p:cNvPr>
          <p:cNvSpPr txBox="1"/>
          <p:nvPr/>
        </p:nvSpPr>
        <p:spPr>
          <a:xfrm>
            <a:off x="368620" y="2064247"/>
            <a:ext cx="2580064" cy="1200329"/>
          </a:xfrm>
          <a:prstGeom prst="rect">
            <a:avLst/>
          </a:prstGeom>
          <a:noFill/>
        </p:spPr>
        <p:txBody>
          <a:bodyPr wrap="square" rtlCol="0">
            <a:spAutoFit/>
          </a:bodyPr>
          <a:lstStyle/>
          <a:p>
            <a:pPr algn="ctr"/>
            <a:r>
              <a:rPr lang="en-HK" sz="3600" b="1" dirty="0"/>
              <a:t>Why are they useful?</a:t>
            </a:r>
          </a:p>
        </p:txBody>
      </p:sp>
      <p:sp>
        <p:nvSpPr>
          <p:cNvPr id="9" name="TextBox 8">
            <a:extLst>
              <a:ext uri="{FF2B5EF4-FFF2-40B4-BE49-F238E27FC236}">
                <a16:creationId xmlns:a16="http://schemas.microsoft.com/office/drawing/2014/main" id="{18E704BD-5F43-46AC-980D-E9D37BBFA1EF}"/>
              </a:ext>
            </a:extLst>
          </p:cNvPr>
          <p:cNvSpPr txBox="1"/>
          <p:nvPr/>
        </p:nvSpPr>
        <p:spPr>
          <a:xfrm>
            <a:off x="368620" y="3428999"/>
            <a:ext cx="2580064" cy="1938992"/>
          </a:xfrm>
          <a:prstGeom prst="rect">
            <a:avLst/>
          </a:prstGeom>
          <a:noFill/>
        </p:spPr>
        <p:txBody>
          <a:bodyPr wrap="square" rtlCol="0">
            <a:spAutoFit/>
          </a:bodyPr>
          <a:lstStyle/>
          <a:p>
            <a:pPr algn="ctr"/>
            <a:r>
              <a:rPr lang="en-HK" sz="2400" dirty="0"/>
              <a:t>To capture</a:t>
            </a:r>
          </a:p>
          <a:p>
            <a:pPr algn="ctr"/>
            <a:r>
              <a:rPr lang="en-HK" sz="2400" dirty="0"/>
              <a:t>the </a:t>
            </a:r>
            <a:r>
              <a:rPr lang="en-HK" sz="2400" b="1" u="sng" dirty="0"/>
              <a:t>meaning</a:t>
            </a:r>
            <a:r>
              <a:rPr lang="en-HK" sz="2400" dirty="0"/>
              <a:t> of words and their </a:t>
            </a:r>
            <a:r>
              <a:rPr lang="en-HK" sz="2400" b="1" u="sng" dirty="0"/>
              <a:t>relationships</a:t>
            </a:r>
            <a:r>
              <a:rPr lang="en-HK" sz="2400" dirty="0"/>
              <a:t> with one another.</a:t>
            </a:r>
          </a:p>
        </p:txBody>
      </p:sp>
    </p:spTree>
    <p:extLst>
      <p:ext uri="{BB962C8B-B14F-4D97-AF65-F5344CB8AC3E}">
        <p14:creationId xmlns:p14="http://schemas.microsoft.com/office/powerpoint/2010/main" val="42054818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8004124A-1E07-E1E6-F961-12D21A2DD8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896" y="368369"/>
            <a:ext cx="7620000" cy="39147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01FF752-4571-ED84-05A0-D56527509DE4}"/>
              </a:ext>
            </a:extLst>
          </p:cNvPr>
          <p:cNvSpPr txBox="1"/>
          <p:nvPr/>
        </p:nvSpPr>
        <p:spPr>
          <a:xfrm>
            <a:off x="1282149" y="5347252"/>
            <a:ext cx="5555974" cy="954107"/>
          </a:xfrm>
          <a:prstGeom prst="rect">
            <a:avLst/>
          </a:prstGeom>
          <a:noFill/>
        </p:spPr>
        <p:txBody>
          <a:bodyPr wrap="square" rtlCol="0">
            <a:spAutoFit/>
          </a:bodyPr>
          <a:lstStyle/>
          <a:p>
            <a:pPr algn="ctr"/>
            <a:r>
              <a:rPr lang="en-US" sz="2800" dirty="0"/>
              <a:t>Can we learn </a:t>
            </a:r>
            <a:r>
              <a:rPr lang="en-US" sz="2800" b="1" u="sng" dirty="0"/>
              <a:t>representations</a:t>
            </a:r>
            <a:r>
              <a:rPr lang="en-US" sz="2800" dirty="0"/>
              <a:t> of word meaning from data?</a:t>
            </a:r>
          </a:p>
        </p:txBody>
      </p:sp>
      <p:cxnSp>
        <p:nvCxnSpPr>
          <p:cNvPr id="6" name="Straight Arrow Connector 5">
            <a:extLst>
              <a:ext uri="{FF2B5EF4-FFF2-40B4-BE49-F238E27FC236}">
                <a16:creationId xmlns:a16="http://schemas.microsoft.com/office/drawing/2014/main" id="{206545EE-032A-F344-5C5E-D69274058A1F}"/>
              </a:ext>
            </a:extLst>
          </p:cNvPr>
          <p:cNvCxnSpPr>
            <a:endCxn id="4" idx="0"/>
          </p:cNvCxnSpPr>
          <p:nvPr/>
        </p:nvCxnSpPr>
        <p:spPr>
          <a:xfrm>
            <a:off x="4060136" y="4283144"/>
            <a:ext cx="0" cy="106410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5128" name="Picture 8" descr="When you ask... | The Tragedy of Darth Plagueis The Wise | Know Your Meme">
            <a:extLst>
              <a:ext uri="{FF2B5EF4-FFF2-40B4-BE49-F238E27FC236}">
                <a16:creationId xmlns:a16="http://schemas.microsoft.com/office/drawing/2014/main" id="{46712CF0-0C83-B638-D19F-E461029964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093" b="6670"/>
          <a:stretch/>
        </p:blipFill>
        <p:spPr bwMode="auto">
          <a:xfrm>
            <a:off x="4692924" y="1152939"/>
            <a:ext cx="7196511" cy="3836504"/>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733E80F2-A078-9707-FD64-CDA0F283A816}"/>
              </a:ext>
            </a:extLst>
          </p:cNvPr>
          <p:cNvCxnSpPr/>
          <p:nvPr/>
        </p:nvCxnSpPr>
        <p:spPr>
          <a:xfrm>
            <a:off x="8388626" y="4403035"/>
            <a:ext cx="1162878" cy="0"/>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5BD2B9CA-88E2-0FE5-FBE2-929B873B1E8A}"/>
              </a:ext>
            </a:extLst>
          </p:cNvPr>
          <p:cNvCxnSpPr/>
          <p:nvPr/>
        </p:nvCxnSpPr>
        <p:spPr>
          <a:xfrm>
            <a:off x="6583018" y="4664766"/>
            <a:ext cx="2926080" cy="0"/>
          </a:xfrm>
          <a:prstGeom prst="line">
            <a:avLst/>
          </a:prstGeom>
          <a:ln w="57150"/>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387D1FD8-D3F2-9E9A-2954-4C3525E8EB76}"/>
              </a:ext>
            </a:extLst>
          </p:cNvPr>
          <p:cNvSpPr txBox="1"/>
          <p:nvPr/>
        </p:nvSpPr>
        <p:spPr>
          <a:xfrm>
            <a:off x="8347488" y="3857920"/>
            <a:ext cx="2408032" cy="400110"/>
          </a:xfrm>
          <a:prstGeom prst="rect">
            <a:avLst/>
          </a:prstGeom>
          <a:noFill/>
        </p:spPr>
        <p:txBody>
          <a:bodyPr wrap="none" rtlCol="0">
            <a:spAutoFit/>
          </a:bodyPr>
          <a:lstStyle/>
          <a:p>
            <a:r>
              <a:rPr lang="en-US" sz="2000" dirty="0">
                <a:solidFill>
                  <a:schemeClr val="accent2"/>
                </a:solidFill>
              </a:rPr>
              <a:t>about deep learning?</a:t>
            </a:r>
          </a:p>
        </p:txBody>
      </p:sp>
      <p:sp>
        <p:nvSpPr>
          <p:cNvPr id="11" name="TextBox 10">
            <a:extLst>
              <a:ext uri="{FF2B5EF4-FFF2-40B4-BE49-F238E27FC236}">
                <a16:creationId xmlns:a16="http://schemas.microsoft.com/office/drawing/2014/main" id="{6319D8DE-CB73-161D-81B5-F64DF7B00AB2}"/>
              </a:ext>
            </a:extLst>
          </p:cNvPr>
          <p:cNvSpPr txBox="1"/>
          <p:nvPr/>
        </p:nvSpPr>
        <p:spPr>
          <a:xfrm>
            <a:off x="6583018" y="5534903"/>
            <a:ext cx="5555974" cy="954107"/>
          </a:xfrm>
          <a:prstGeom prst="rect">
            <a:avLst/>
          </a:prstGeom>
          <a:noFill/>
        </p:spPr>
        <p:txBody>
          <a:bodyPr wrap="square" rtlCol="0">
            <a:spAutoFit/>
          </a:bodyPr>
          <a:lstStyle/>
          <a:p>
            <a:pPr algn="ctr"/>
            <a:r>
              <a:rPr lang="en-US" sz="2800" dirty="0"/>
              <a:t>The hidden layers in a neural</a:t>
            </a:r>
          </a:p>
          <a:p>
            <a:pPr algn="ctr"/>
            <a:r>
              <a:rPr lang="en-US" sz="2800" dirty="0"/>
              <a:t>network are representations!</a:t>
            </a:r>
          </a:p>
        </p:txBody>
      </p:sp>
      <p:cxnSp>
        <p:nvCxnSpPr>
          <p:cNvPr id="12" name="Straight Arrow Connector 11">
            <a:extLst>
              <a:ext uri="{FF2B5EF4-FFF2-40B4-BE49-F238E27FC236}">
                <a16:creationId xmlns:a16="http://schemas.microsoft.com/office/drawing/2014/main" id="{B8DB768E-7636-2439-197A-F7716D289599}"/>
              </a:ext>
            </a:extLst>
          </p:cNvPr>
          <p:cNvCxnSpPr>
            <a:cxnSpLocks/>
          </p:cNvCxnSpPr>
          <p:nvPr/>
        </p:nvCxnSpPr>
        <p:spPr>
          <a:xfrm>
            <a:off x="9887779" y="4283144"/>
            <a:ext cx="0" cy="12801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183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The Essential Guide to Neural Network Architectures">
            <a:extLst>
              <a:ext uri="{FF2B5EF4-FFF2-40B4-BE49-F238E27FC236}">
                <a16:creationId xmlns:a16="http://schemas.microsoft.com/office/drawing/2014/main" id="{B93F3CB9-8A23-F309-E64B-BE95B69D9E6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672921" y="759340"/>
            <a:ext cx="6899156" cy="55710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B9BAFF3-E048-9527-35E2-A07DC981D820}"/>
              </a:ext>
            </a:extLst>
          </p:cNvPr>
          <p:cNvSpPr txBox="1"/>
          <p:nvPr/>
        </p:nvSpPr>
        <p:spPr>
          <a:xfrm>
            <a:off x="3314867" y="1964737"/>
            <a:ext cx="340158" cy="3359061"/>
          </a:xfrm>
          <a:prstGeom prst="rect">
            <a:avLst/>
          </a:prstGeom>
          <a:noFill/>
        </p:spPr>
        <p:txBody>
          <a:bodyPr wrap="none" rtlCol="0">
            <a:spAutoFit/>
          </a:bodyPr>
          <a:lstStyle/>
          <a:p>
            <a:pPr>
              <a:lnSpc>
                <a:spcPct val="150000"/>
              </a:lnSpc>
            </a:pPr>
            <a:r>
              <a:rPr lang="en-HK" sz="2400" dirty="0"/>
              <a:t>0</a:t>
            </a:r>
          </a:p>
          <a:p>
            <a:pPr>
              <a:lnSpc>
                <a:spcPct val="150000"/>
              </a:lnSpc>
            </a:pPr>
            <a:r>
              <a:rPr lang="en-HK" sz="2400" dirty="0"/>
              <a:t>1</a:t>
            </a:r>
          </a:p>
          <a:p>
            <a:pPr>
              <a:lnSpc>
                <a:spcPct val="150000"/>
              </a:lnSpc>
            </a:pPr>
            <a:r>
              <a:rPr lang="en-HK" sz="2400" dirty="0"/>
              <a:t>0</a:t>
            </a:r>
          </a:p>
          <a:p>
            <a:pPr>
              <a:lnSpc>
                <a:spcPct val="150000"/>
              </a:lnSpc>
            </a:pPr>
            <a:r>
              <a:rPr lang="en-HK" sz="2400" dirty="0"/>
              <a:t>0</a:t>
            </a:r>
          </a:p>
          <a:p>
            <a:pPr>
              <a:lnSpc>
                <a:spcPct val="150000"/>
              </a:lnSpc>
            </a:pPr>
            <a:r>
              <a:rPr lang="en-HK" sz="2400" dirty="0"/>
              <a:t>0</a:t>
            </a:r>
          </a:p>
          <a:p>
            <a:pPr>
              <a:lnSpc>
                <a:spcPct val="150000"/>
              </a:lnSpc>
            </a:pPr>
            <a:r>
              <a:rPr lang="en-HK" sz="2400" dirty="0"/>
              <a:t>0</a:t>
            </a:r>
          </a:p>
        </p:txBody>
      </p:sp>
      <p:sp>
        <p:nvSpPr>
          <p:cNvPr id="5" name="TextBox 4">
            <a:extLst>
              <a:ext uri="{FF2B5EF4-FFF2-40B4-BE49-F238E27FC236}">
                <a16:creationId xmlns:a16="http://schemas.microsoft.com/office/drawing/2014/main" id="{16ADC8B8-ED6C-28F3-6819-C82A302A02E5}"/>
              </a:ext>
            </a:extLst>
          </p:cNvPr>
          <p:cNvSpPr txBox="1"/>
          <p:nvPr/>
        </p:nvSpPr>
        <p:spPr>
          <a:xfrm>
            <a:off x="854955" y="3413432"/>
            <a:ext cx="1412637" cy="461665"/>
          </a:xfrm>
          <a:prstGeom prst="rect">
            <a:avLst/>
          </a:prstGeom>
          <a:noFill/>
        </p:spPr>
        <p:txBody>
          <a:bodyPr wrap="square" rtlCol="0">
            <a:spAutoFit/>
          </a:bodyPr>
          <a:lstStyle/>
          <a:p>
            <a:pPr algn="ctr"/>
            <a:r>
              <a:rPr lang="en-HK" sz="2400" dirty="0"/>
              <a:t>“vehicle”</a:t>
            </a:r>
          </a:p>
        </p:txBody>
      </p:sp>
      <p:sp>
        <p:nvSpPr>
          <p:cNvPr id="6" name="TextBox 5">
            <a:extLst>
              <a:ext uri="{FF2B5EF4-FFF2-40B4-BE49-F238E27FC236}">
                <a16:creationId xmlns:a16="http://schemas.microsoft.com/office/drawing/2014/main" id="{F85DFAE6-F212-A973-5A15-146877682BBE}"/>
              </a:ext>
            </a:extLst>
          </p:cNvPr>
          <p:cNvSpPr txBox="1"/>
          <p:nvPr/>
        </p:nvSpPr>
        <p:spPr>
          <a:xfrm>
            <a:off x="9538512" y="3113673"/>
            <a:ext cx="2364929" cy="1200329"/>
          </a:xfrm>
          <a:prstGeom prst="rect">
            <a:avLst/>
          </a:prstGeom>
          <a:noFill/>
        </p:spPr>
        <p:txBody>
          <a:bodyPr wrap="square" rtlCol="0">
            <a:spAutoFit/>
          </a:bodyPr>
          <a:lstStyle/>
          <a:p>
            <a:pPr algn="ctr"/>
            <a:r>
              <a:rPr lang="en-HK" sz="2400" dirty="0"/>
              <a:t>Predict the</a:t>
            </a:r>
          </a:p>
          <a:p>
            <a:pPr algn="ctr"/>
            <a:r>
              <a:rPr lang="en-HK" sz="2400" dirty="0"/>
              <a:t>meaning of “vehicle”</a:t>
            </a:r>
          </a:p>
        </p:txBody>
      </p:sp>
      <p:sp>
        <p:nvSpPr>
          <p:cNvPr id="7" name="Left Brace 6">
            <a:extLst>
              <a:ext uri="{FF2B5EF4-FFF2-40B4-BE49-F238E27FC236}">
                <a16:creationId xmlns:a16="http://schemas.microsoft.com/office/drawing/2014/main" id="{5499F3A0-AAB8-5AD6-39ED-87B3AF10ED3C}"/>
              </a:ext>
            </a:extLst>
          </p:cNvPr>
          <p:cNvSpPr/>
          <p:nvPr/>
        </p:nvSpPr>
        <p:spPr>
          <a:xfrm>
            <a:off x="2158130" y="1964735"/>
            <a:ext cx="1114503" cy="3359061"/>
          </a:xfrm>
          <a:prstGeom prst="leftBrace">
            <a:avLst>
              <a:gd name="adj1" fmla="val 44897"/>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e 7">
            <a:extLst>
              <a:ext uri="{FF2B5EF4-FFF2-40B4-BE49-F238E27FC236}">
                <a16:creationId xmlns:a16="http://schemas.microsoft.com/office/drawing/2014/main" id="{3542A591-FE35-ACDA-FB67-051E1F1AAC93}"/>
              </a:ext>
            </a:extLst>
          </p:cNvPr>
          <p:cNvSpPr/>
          <p:nvPr/>
        </p:nvSpPr>
        <p:spPr>
          <a:xfrm flipH="1">
            <a:off x="8676123" y="2034308"/>
            <a:ext cx="1114503" cy="3359061"/>
          </a:xfrm>
          <a:prstGeom prst="leftBrace">
            <a:avLst>
              <a:gd name="adj1" fmla="val 44897"/>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Oval 8">
            <a:extLst>
              <a:ext uri="{FF2B5EF4-FFF2-40B4-BE49-F238E27FC236}">
                <a16:creationId xmlns:a16="http://schemas.microsoft.com/office/drawing/2014/main" id="{CD40C87B-08CE-3D72-F734-791DEB3204F9}"/>
              </a:ext>
            </a:extLst>
          </p:cNvPr>
          <p:cNvSpPr/>
          <p:nvPr/>
        </p:nvSpPr>
        <p:spPr>
          <a:xfrm>
            <a:off x="5752160" y="2862470"/>
            <a:ext cx="626165" cy="1570382"/>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C9153BEC-B320-CD68-1130-A96CC08B4C6B}"/>
              </a:ext>
            </a:extLst>
          </p:cNvPr>
          <p:cNvCxnSpPr>
            <a:cxnSpLocks/>
            <a:stCxn id="9" idx="4"/>
            <a:endCxn id="12" idx="0"/>
          </p:cNvCxnSpPr>
          <p:nvPr/>
        </p:nvCxnSpPr>
        <p:spPr>
          <a:xfrm flipH="1">
            <a:off x="6065242" y="4432852"/>
            <a:ext cx="1" cy="9840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BEB4DFB-240E-8EDA-2D58-DB4FA8909992}"/>
              </a:ext>
            </a:extLst>
          </p:cNvPr>
          <p:cNvSpPr txBox="1"/>
          <p:nvPr/>
        </p:nvSpPr>
        <p:spPr>
          <a:xfrm>
            <a:off x="4805231" y="5416873"/>
            <a:ext cx="2520021" cy="830997"/>
          </a:xfrm>
          <a:prstGeom prst="rect">
            <a:avLst/>
          </a:prstGeom>
          <a:noFill/>
        </p:spPr>
        <p:txBody>
          <a:bodyPr wrap="square" rtlCol="0">
            <a:spAutoFit/>
          </a:bodyPr>
          <a:lstStyle/>
          <a:p>
            <a:pPr algn="ctr"/>
            <a:r>
              <a:rPr lang="en-HK" sz="2400" dirty="0"/>
              <a:t>Word embedding for “vehicle”</a:t>
            </a:r>
          </a:p>
        </p:txBody>
      </p:sp>
      <p:sp>
        <p:nvSpPr>
          <p:cNvPr id="14" name="TextBox 13">
            <a:extLst>
              <a:ext uri="{FF2B5EF4-FFF2-40B4-BE49-F238E27FC236}">
                <a16:creationId xmlns:a16="http://schemas.microsoft.com/office/drawing/2014/main" id="{63C705D3-95CE-7EAF-4DC6-AF19296BD37C}"/>
              </a:ext>
            </a:extLst>
          </p:cNvPr>
          <p:cNvSpPr txBox="1"/>
          <p:nvPr/>
        </p:nvSpPr>
        <p:spPr>
          <a:xfrm>
            <a:off x="372947" y="6403161"/>
            <a:ext cx="3218317" cy="369332"/>
          </a:xfrm>
          <a:prstGeom prst="rect">
            <a:avLst/>
          </a:prstGeom>
          <a:noFill/>
        </p:spPr>
        <p:txBody>
          <a:bodyPr wrap="none" rtlCol="0">
            <a:spAutoFit/>
          </a:bodyPr>
          <a:lstStyle/>
          <a:p>
            <a:r>
              <a:rPr lang="en-US" dirty="0"/>
              <a:t>As many features as words exist.</a:t>
            </a:r>
          </a:p>
        </p:txBody>
      </p:sp>
      <p:cxnSp>
        <p:nvCxnSpPr>
          <p:cNvPr id="16" name="Straight Arrow Connector 15">
            <a:extLst>
              <a:ext uri="{FF2B5EF4-FFF2-40B4-BE49-F238E27FC236}">
                <a16:creationId xmlns:a16="http://schemas.microsoft.com/office/drawing/2014/main" id="{0263338A-2C08-DB34-F200-017A726BDBA1}"/>
              </a:ext>
            </a:extLst>
          </p:cNvPr>
          <p:cNvCxnSpPr>
            <a:cxnSpLocks/>
          </p:cNvCxnSpPr>
          <p:nvPr/>
        </p:nvCxnSpPr>
        <p:spPr>
          <a:xfrm flipH="1">
            <a:off x="2427866" y="5287419"/>
            <a:ext cx="1528657" cy="11157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8719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animBg="1"/>
      <p:bldP spid="8" grpId="0" animBg="1"/>
      <p:bldP spid="9" grpId="0" animBg="1"/>
      <p:bldP spid="12" grpId="0"/>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4AC2BC-813D-405A-A1DD-22C99B7E69FC}"/>
                  </a:ext>
                </a:extLst>
              </p:cNvPr>
              <p:cNvSpPr>
                <a:spLocks noGrp="1"/>
              </p:cNvSpPr>
              <p:nvPr>
                <p:ph type="title"/>
              </p:nvPr>
            </p:nvSpPr>
            <p:spPr/>
            <p:txBody>
              <a:bodyPr/>
              <a:lstStyle/>
              <a:p>
                <a:pPr algn="ctr"/>
                <a:r>
                  <a:rPr lang="en-HK" dirty="0"/>
                  <a:t>Context </a:t>
                </a:r>
                <a14:m>
                  <m:oMath xmlns:m="http://schemas.openxmlformats.org/officeDocument/2006/math">
                    <m:r>
                      <a:rPr lang="en-HK" b="0" i="1" smtClean="0">
                        <a:latin typeface="Cambria Math" panose="02040503050406030204" pitchFamily="18" charset="0"/>
                      </a:rPr>
                      <m:t>≈</m:t>
                    </m:r>
                  </m:oMath>
                </a14:m>
                <a:r>
                  <a:rPr lang="en-HK" dirty="0"/>
                  <a:t> Meaning</a:t>
                </a:r>
              </a:p>
            </p:txBody>
          </p:sp>
        </mc:Choice>
        <mc:Fallback xmlns="">
          <p:sp>
            <p:nvSpPr>
              <p:cNvPr id="2" name="Title 1">
                <a:extLst>
                  <a:ext uri="{FF2B5EF4-FFF2-40B4-BE49-F238E27FC236}">
                    <a16:creationId xmlns:a16="http://schemas.microsoft.com/office/drawing/2014/main" id="{4E4AC2BC-813D-405A-A1DD-22C99B7E69FC}"/>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HK">
                    <a:noFill/>
                  </a:rPr>
                  <a:t> </a:t>
                </a:r>
              </a:p>
            </p:txBody>
          </p:sp>
        </mc:Fallback>
      </mc:AlternateContent>
      <p:sp>
        <p:nvSpPr>
          <p:cNvPr id="4" name="Content Placeholder 2">
            <a:extLst>
              <a:ext uri="{FF2B5EF4-FFF2-40B4-BE49-F238E27FC236}">
                <a16:creationId xmlns:a16="http://schemas.microsoft.com/office/drawing/2014/main" id="{C0142FE6-1B48-4060-AA0A-C7F3422AA113}"/>
              </a:ext>
            </a:extLst>
          </p:cNvPr>
          <p:cNvSpPr txBox="1">
            <a:spLocks/>
          </p:cNvSpPr>
          <p:nvPr/>
        </p:nvSpPr>
        <p:spPr>
          <a:xfrm>
            <a:off x="838200" y="2103107"/>
            <a:ext cx="6333162" cy="6504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HK" sz="3200" dirty="0"/>
              <a:t>“I painted the bench </a:t>
            </a:r>
            <a:r>
              <a:rPr lang="en-HK" sz="3200" u="sng" dirty="0"/>
              <a:t>                 </a:t>
            </a:r>
            <a:r>
              <a:rPr lang="en-HK" sz="3200" dirty="0"/>
              <a:t>.”</a:t>
            </a:r>
          </a:p>
        </p:txBody>
      </p:sp>
      <p:sp>
        <p:nvSpPr>
          <p:cNvPr id="5" name="TextBox 4">
            <a:extLst>
              <a:ext uri="{FF2B5EF4-FFF2-40B4-BE49-F238E27FC236}">
                <a16:creationId xmlns:a16="http://schemas.microsoft.com/office/drawing/2014/main" id="{A158998A-1476-4DB6-A598-FF0DE1940D22}"/>
              </a:ext>
            </a:extLst>
          </p:cNvPr>
          <p:cNvSpPr txBox="1"/>
          <p:nvPr/>
        </p:nvSpPr>
        <p:spPr>
          <a:xfrm>
            <a:off x="4812038" y="2018592"/>
            <a:ext cx="741934" cy="584775"/>
          </a:xfrm>
          <a:prstGeom prst="rect">
            <a:avLst/>
          </a:prstGeom>
          <a:noFill/>
        </p:spPr>
        <p:txBody>
          <a:bodyPr wrap="none" rtlCol="0">
            <a:spAutoFit/>
          </a:bodyPr>
          <a:lstStyle/>
          <a:p>
            <a:pPr algn="ctr"/>
            <a:r>
              <a:rPr lang="en-HK" sz="3200" dirty="0">
                <a:solidFill>
                  <a:srgbClr val="FF0000"/>
                </a:solidFill>
              </a:rPr>
              <a:t>red</a:t>
            </a:r>
          </a:p>
        </p:txBody>
      </p:sp>
      <p:sp>
        <p:nvSpPr>
          <p:cNvPr id="7" name="Content Placeholder 2">
            <a:extLst>
              <a:ext uri="{FF2B5EF4-FFF2-40B4-BE49-F238E27FC236}">
                <a16:creationId xmlns:a16="http://schemas.microsoft.com/office/drawing/2014/main" id="{4332E91C-3989-425E-9813-DD175EB4DEFC}"/>
              </a:ext>
            </a:extLst>
          </p:cNvPr>
          <p:cNvSpPr txBox="1">
            <a:spLocks/>
          </p:cNvSpPr>
          <p:nvPr/>
        </p:nvSpPr>
        <p:spPr>
          <a:xfrm>
            <a:off x="838200" y="3066189"/>
            <a:ext cx="6333162" cy="6504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HK" sz="3200" dirty="0"/>
              <a:t>“I painted the bench </a:t>
            </a:r>
            <a:r>
              <a:rPr lang="en-HK" sz="3200" u="sng" dirty="0"/>
              <a:t>                 </a:t>
            </a:r>
            <a:r>
              <a:rPr lang="en-HK" sz="3200" dirty="0"/>
              <a:t>.”</a:t>
            </a:r>
          </a:p>
        </p:txBody>
      </p:sp>
      <p:sp>
        <p:nvSpPr>
          <p:cNvPr id="8" name="TextBox 7">
            <a:extLst>
              <a:ext uri="{FF2B5EF4-FFF2-40B4-BE49-F238E27FC236}">
                <a16:creationId xmlns:a16="http://schemas.microsoft.com/office/drawing/2014/main" id="{1F644CB6-C3EE-40A2-9104-8469B62876F5}"/>
              </a:ext>
            </a:extLst>
          </p:cNvPr>
          <p:cNvSpPr txBox="1"/>
          <p:nvPr/>
        </p:nvSpPr>
        <p:spPr>
          <a:xfrm>
            <a:off x="4764750" y="2963348"/>
            <a:ext cx="915635" cy="584775"/>
          </a:xfrm>
          <a:prstGeom prst="rect">
            <a:avLst/>
          </a:prstGeom>
          <a:noFill/>
        </p:spPr>
        <p:txBody>
          <a:bodyPr wrap="none" rtlCol="0">
            <a:spAutoFit/>
          </a:bodyPr>
          <a:lstStyle/>
          <a:p>
            <a:pPr algn="ctr"/>
            <a:r>
              <a:rPr lang="en-HK" sz="3200" dirty="0">
                <a:solidFill>
                  <a:schemeClr val="accent1"/>
                </a:solidFill>
              </a:rPr>
              <a:t>blue</a:t>
            </a:r>
          </a:p>
        </p:txBody>
      </p:sp>
      <p:sp>
        <p:nvSpPr>
          <p:cNvPr id="9" name="Content Placeholder 2">
            <a:extLst>
              <a:ext uri="{FF2B5EF4-FFF2-40B4-BE49-F238E27FC236}">
                <a16:creationId xmlns:a16="http://schemas.microsoft.com/office/drawing/2014/main" id="{726DEC0C-6910-4CE9-A2FD-F59DC167EA77}"/>
              </a:ext>
            </a:extLst>
          </p:cNvPr>
          <p:cNvSpPr txBox="1">
            <a:spLocks/>
          </p:cNvSpPr>
          <p:nvPr/>
        </p:nvSpPr>
        <p:spPr>
          <a:xfrm>
            <a:off x="838200" y="3985704"/>
            <a:ext cx="6333162" cy="6504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HK" sz="3200" dirty="0"/>
              <a:t>“I painted the bench </a:t>
            </a:r>
            <a:r>
              <a:rPr lang="en-HK" sz="3200" u="sng" dirty="0"/>
              <a:t>                 </a:t>
            </a:r>
            <a:r>
              <a:rPr lang="en-HK" sz="3200" dirty="0"/>
              <a:t>.”</a:t>
            </a:r>
          </a:p>
        </p:txBody>
      </p:sp>
      <p:sp>
        <p:nvSpPr>
          <p:cNvPr id="10" name="TextBox 9">
            <a:extLst>
              <a:ext uri="{FF2B5EF4-FFF2-40B4-BE49-F238E27FC236}">
                <a16:creationId xmlns:a16="http://schemas.microsoft.com/office/drawing/2014/main" id="{19FDC59F-8181-4BBF-A813-90D4D041F4D7}"/>
              </a:ext>
            </a:extLst>
          </p:cNvPr>
          <p:cNvSpPr txBox="1"/>
          <p:nvPr/>
        </p:nvSpPr>
        <p:spPr>
          <a:xfrm>
            <a:off x="4652828" y="3882863"/>
            <a:ext cx="1139479" cy="584775"/>
          </a:xfrm>
          <a:prstGeom prst="rect">
            <a:avLst/>
          </a:prstGeom>
          <a:noFill/>
        </p:spPr>
        <p:txBody>
          <a:bodyPr wrap="none" rtlCol="0">
            <a:spAutoFit/>
          </a:bodyPr>
          <a:lstStyle/>
          <a:p>
            <a:pPr algn="ctr"/>
            <a:r>
              <a:rPr lang="en-HK" sz="3200" dirty="0">
                <a:solidFill>
                  <a:srgbClr val="00B050"/>
                </a:solidFill>
              </a:rPr>
              <a:t>green</a:t>
            </a:r>
          </a:p>
        </p:txBody>
      </p:sp>
      <p:sp>
        <p:nvSpPr>
          <p:cNvPr id="13" name="TextBox 12">
            <a:extLst>
              <a:ext uri="{FF2B5EF4-FFF2-40B4-BE49-F238E27FC236}">
                <a16:creationId xmlns:a16="http://schemas.microsoft.com/office/drawing/2014/main" id="{860AA661-2F67-404F-B49B-F03275855DA0}"/>
              </a:ext>
            </a:extLst>
          </p:cNvPr>
          <p:cNvSpPr txBox="1"/>
          <p:nvPr/>
        </p:nvSpPr>
        <p:spPr>
          <a:xfrm>
            <a:off x="7401059" y="2603367"/>
            <a:ext cx="4253501" cy="1569660"/>
          </a:xfrm>
          <a:prstGeom prst="rect">
            <a:avLst/>
          </a:prstGeom>
          <a:noFill/>
        </p:spPr>
        <p:txBody>
          <a:bodyPr wrap="square" rtlCol="0">
            <a:spAutoFit/>
          </a:bodyPr>
          <a:lstStyle/>
          <a:p>
            <a:r>
              <a:rPr lang="en-US" sz="3200" dirty="0"/>
              <a:t>Based on their context, these words have a “similar” meaning.</a:t>
            </a:r>
          </a:p>
        </p:txBody>
      </p:sp>
      <p:cxnSp>
        <p:nvCxnSpPr>
          <p:cNvPr id="15" name="Straight Arrow Connector 14">
            <a:extLst>
              <a:ext uri="{FF2B5EF4-FFF2-40B4-BE49-F238E27FC236}">
                <a16:creationId xmlns:a16="http://schemas.microsoft.com/office/drawing/2014/main" id="{22A0E3A3-5A68-40C2-855D-97673EEF4C5F}"/>
              </a:ext>
            </a:extLst>
          </p:cNvPr>
          <p:cNvCxnSpPr>
            <a:cxnSpLocks/>
          </p:cNvCxnSpPr>
          <p:nvPr/>
        </p:nvCxnSpPr>
        <p:spPr>
          <a:xfrm flipH="1" flipV="1">
            <a:off x="6096001" y="2687883"/>
            <a:ext cx="1179265" cy="4780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6EBD57D8-1AF9-4320-8138-0408EEC8785D}"/>
              </a:ext>
            </a:extLst>
          </p:cNvPr>
          <p:cNvCxnSpPr>
            <a:cxnSpLocks/>
            <a:stCxn id="7" idx="3"/>
          </p:cNvCxnSpPr>
          <p:nvPr/>
        </p:nvCxnSpPr>
        <p:spPr>
          <a:xfrm flipH="1" flipV="1">
            <a:off x="6366988" y="3338329"/>
            <a:ext cx="804374" cy="530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3CC93C10-DA03-404C-8B7B-C56C6BB85332}"/>
              </a:ext>
            </a:extLst>
          </p:cNvPr>
          <p:cNvCxnSpPr>
            <a:cxnSpLocks/>
          </p:cNvCxnSpPr>
          <p:nvPr/>
        </p:nvCxnSpPr>
        <p:spPr>
          <a:xfrm flipH="1">
            <a:off x="6366988" y="3613733"/>
            <a:ext cx="804374" cy="4249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177024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4AC2BC-813D-405A-A1DD-22C99B7E69FC}"/>
                  </a:ext>
                </a:extLst>
              </p:cNvPr>
              <p:cNvSpPr>
                <a:spLocks noGrp="1"/>
              </p:cNvSpPr>
              <p:nvPr>
                <p:ph type="title"/>
              </p:nvPr>
            </p:nvSpPr>
            <p:spPr/>
            <p:txBody>
              <a:bodyPr/>
              <a:lstStyle/>
              <a:p>
                <a:pPr algn="ctr"/>
                <a:r>
                  <a:rPr lang="en-HK" dirty="0"/>
                  <a:t>Context </a:t>
                </a:r>
                <a14:m>
                  <m:oMath xmlns:m="http://schemas.openxmlformats.org/officeDocument/2006/math">
                    <m:r>
                      <a:rPr lang="en-HK" b="0" i="1" smtClean="0">
                        <a:latin typeface="Cambria Math" panose="02040503050406030204" pitchFamily="18" charset="0"/>
                      </a:rPr>
                      <m:t>≈</m:t>
                    </m:r>
                  </m:oMath>
                </a14:m>
                <a:r>
                  <a:rPr lang="en-HK" dirty="0"/>
                  <a:t> Meaning</a:t>
                </a:r>
              </a:p>
            </p:txBody>
          </p:sp>
        </mc:Choice>
        <mc:Fallback xmlns="">
          <p:sp>
            <p:nvSpPr>
              <p:cNvPr id="2" name="Title 1">
                <a:extLst>
                  <a:ext uri="{FF2B5EF4-FFF2-40B4-BE49-F238E27FC236}">
                    <a16:creationId xmlns:a16="http://schemas.microsoft.com/office/drawing/2014/main" id="{4E4AC2BC-813D-405A-A1DD-22C99B7E69FC}"/>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HK">
                    <a:noFill/>
                  </a:rPr>
                  <a:t> </a:t>
                </a:r>
              </a:p>
            </p:txBody>
          </p:sp>
        </mc:Fallback>
      </mc:AlternateContent>
      <p:sp>
        <p:nvSpPr>
          <p:cNvPr id="4" name="Content Placeholder 2">
            <a:extLst>
              <a:ext uri="{FF2B5EF4-FFF2-40B4-BE49-F238E27FC236}">
                <a16:creationId xmlns:a16="http://schemas.microsoft.com/office/drawing/2014/main" id="{C0142FE6-1B48-4060-AA0A-C7F3422AA113}"/>
              </a:ext>
            </a:extLst>
          </p:cNvPr>
          <p:cNvSpPr txBox="1">
            <a:spLocks/>
          </p:cNvSpPr>
          <p:nvPr/>
        </p:nvSpPr>
        <p:spPr>
          <a:xfrm>
            <a:off x="838200" y="2103107"/>
            <a:ext cx="6333162" cy="6504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HK" sz="3200" dirty="0"/>
              <a:t>“I painted the bench </a:t>
            </a:r>
            <a:r>
              <a:rPr lang="en-HK" sz="3200" u="sng" dirty="0"/>
              <a:t>                 </a:t>
            </a:r>
            <a:r>
              <a:rPr lang="en-HK" sz="3200" dirty="0"/>
              <a:t>.”</a:t>
            </a:r>
          </a:p>
        </p:txBody>
      </p:sp>
      <p:sp>
        <p:nvSpPr>
          <p:cNvPr id="5" name="TextBox 4">
            <a:extLst>
              <a:ext uri="{FF2B5EF4-FFF2-40B4-BE49-F238E27FC236}">
                <a16:creationId xmlns:a16="http://schemas.microsoft.com/office/drawing/2014/main" id="{A158998A-1476-4DB6-A598-FF0DE1940D22}"/>
              </a:ext>
            </a:extLst>
          </p:cNvPr>
          <p:cNvSpPr txBox="1"/>
          <p:nvPr/>
        </p:nvSpPr>
        <p:spPr>
          <a:xfrm>
            <a:off x="4812038" y="2018592"/>
            <a:ext cx="741934" cy="584775"/>
          </a:xfrm>
          <a:prstGeom prst="rect">
            <a:avLst/>
          </a:prstGeom>
          <a:noFill/>
        </p:spPr>
        <p:txBody>
          <a:bodyPr wrap="none" rtlCol="0">
            <a:spAutoFit/>
          </a:bodyPr>
          <a:lstStyle/>
          <a:p>
            <a:pPr algn="ctr"/>
            <a:r>
              <a:rPr lang="en-HK" sz="3200" dirty="0">
                <a:solidFill>
                  <a:srgbClr val="FF0000"/>
                </a:solidFill>
              </a:rPr>
              <a:t>red</a:t>
            </a:r>
          </a:p>
        </p:txBody>
      </p:sp>
      <p:sp>
        <p:nvSpPr>
          <p:cNvPr id="7" name="Content Placeholder 2">
            <a:extLst>
              <a:ext uri="{FF2B5EF4-FFF2-40B4-BE49-F238E27FC236}">
                <a16:creationId xmlns:a16="http://schemas.microsoft.com/office/drawing/2014/main" id="{4332E91C-3989-425E-9813-DD175EB4DEFC}"/>
              </a:ext>
            </a:extLst>
          </p:cNvPr>
          <p:cNvSpPr txBox="1">
            <a:spLocks/>
          </p:cNvSpPr>
          <p:nvPr/>
        </p:nvSpPr>
        <p:spPr>
          <a:xfrm>
            <a:off x="838200" y="3066189"/>
            <a:ext cx="6333162" cy="6504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HK" sz="3200" dirty="0"/>
              <a:t>“I painted the bench </a:t>
            </a:r>
            <a:r>
              <a:rPr lang="en-HK" sz="3200" u="sng" dirty="0"/>
              <a:t>                 </a:t>
            </a:r>
            <a:r>
              <a:rPr lang="en-HK" sz="3200" dirty="0"/>
              <a:t>.”</a:t>
            </a:r>
          </a:p>
        </p:txBody>
      </p:sp>
      <p:sp>
        <p:nvSpPr>
          <p:cNvPr id="8" name="TextBox 7">
            <a:extLst>
              <a:ext uri="{FF2B5EF4-FFF2-40B4-BE49-F238E27FC236}">
                <a16:creationId xmlns:a16="http://schemas.microsoft.com/office/drawing/2014/main" id="{1F644CB6-C3EE-40A2-9104-8469B62876F5}"/>
              </a:ext>
            </a:extLst>
          </p:cNvPr>
          <p:cNvSpPr txBox="1"/>
          <p:nvPr/>
        </p:nvSpPr>
        <p:spPr>
          <a:xfrm>
            <a:off x="4764750" y="2963348"/>
            <a:ext cx="915635" cy="584775"/>
          </a:xfrm>
          <a:prstGeom prst="rect">
            <a:avLst/>
          </a:prstGeom>
          <a:noFill/>
        </p:spPr>
        <p:txBody>
          <a:bodyPr wrap="none" rtlCol="0">
            <a:spAutoFit/>
          </a:bodyPr>
          <a:lstStyle/>
          <a:p>
            <a:pPr algn="ctr"/>
            <a:r>
              <a:rPr lang="en-HK" sz="3200" dirty="0">
                <a:solidFill>
                  <a:schemeClr val="accent1"/>
                </a:solidFill>
              </a:rPr>
              <a:t>blue</a:t>
            </a:r>
          </a:p>
        </p:txBody>
      </p:sp>
      <p:sp>
        <p:nvSpPr>
          <p:cNvPr id="9" name="Content Placeholder 2">
            <a:extLst>
              <a:ext uri="{FF2B5EF4-FFF2-40B4-BE49-F238E27FC236}">
                <a16:creationId xmlns:a16="http://schemas.microsoft.com/office/drawing/2014/main" id="{726DEC0C-6910-4CE9-A2FD-F59DC167EA77}"/>
              </a:ext>
            </a:extLst>
          </p:cNvPr>
          <p:cNvSpPr txBox="1">
            <a:spLocks/>
          </p:cNvSpPr>
          <p:nvPr/>
        </p:nvSpPr>
        <p:spPr>
          <a:xfrm>
            <a:off x="838200" y="3985704"/>
            <a:ext cx="6333162" cy="6504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HK" sz="3200" dirty="0"/>
              <a:t>“I painted the bench </a:t>
            </a:r>
            <a:r>
              <a:rPr lang="en-HK" sz="3200" u="sng" dirty="0"/>
              <a:t>                 </a:t>
            </a:r>
            <a:r>
              <a:rPr lang="en-HK" sz="3200" dirty="0"/>
              <a:t>.”</a:t>
            </a:r>
          </a:p>
        </p:txBody>
      </p:sp>
      <p:sp>
        <p:nvSpPr>
          <p:cNvPr id="10" name="TextBox 9">
            <a:extLst>
              <a:ext uri="{FF2B5EF4-FFF2-40B4-BE49-F238E27FC236}">
                <a16:creationId xmlns:a16="http://schemas.microsoft.com/office/drawing/2014/main" id="{19FDC59F-8181-4BBF-A813-90D4D041F4D7}"/>
              </a:ext>
            </a:extLst>
          </p:cNvPr>
          <p:cNvSpPr txBox="1"/>
          <p:nvPr/>
        </p:nvSpPr>
        <p:spPr>
          <a:xfrm>
            <a:off x="4652828" y="3882863"/>
            <a:ext cx="1139479" cy="584775"/>
          </a:xfrm>
          <a:prstGeom prst="rect">
            <a:avLst/>
          </a:prstGeom>
          <a:noFill/>
        </p:spPr>
        <p:txBody>
          <a:bodyPr wrap="none" rtlCol="0">
            <a:spAutoFit/>
          </a:bodyPr>
          <a:lstStyle/>
          <a:p>
            <a:pPr algn="ctr"/>
            <a:r>
              <a:rPr lang="en-HK" sz="3200" dirty="0">
                <a:solidFill>
                  <a:srgbClr val="00B050"/>
                </a:solidFill>
              </a:rPr>
              <a:t>green</a:t>
            </a:r>
          </a:p>
        </p:txBody>
      </p:sp>
      <p:sp>
        <p:nvSpPr>
          <p:cNvPr id="13" name="TextBox 12">
            <a:extLst>
              <a:ext uri="{FF2B5EF4-FFF2-40B4-BE49-F238E27FC236}">
                <a16:creationId xmlns:a16="http://schemas.microsoft.com/office/drawing/2014/main" id="{860AA661-2F67-404F-B49B-F03275855DA0}"/>
              </a:ext>
            </a:extLst>
          </p:cNvPr>
          <p:cNvSpPr txBox="1"/>
          <p:nvPr/>
        </p:nvSpPr>
        <p:spPr>
          <a:xfrm>
            <a:off x="7401059" y="2603367"/>
            <a:ext cx="4253501" cy="1569660"/>
          </a:xfrm>
          <a:prstGeom prst="rect">
            <a:avLst/>
          </a:prstGeom>
          <a:noFill/>
        </p:spPr>
        <p:txBody>
          <a:bodyPr wrap="square" rtlCol="0">
            <a:spAutoFit/>
          </a:bodyPr>
          <a:lstStyle/>
          <a:p>
            <a:r>
              <a:rPr lang="en-US" sz="3200" dirty="0"/>
              <a:t>Based on their context, these words have a “similar” meaning.</a:t>
            </a:r>
          </a:p>
        </p:txBody>
      </p:sp>
      <p:cxnSp>
        <p:nvCxnSpPr>
          <p:cNvPr id="15" name="Straight Arrow Connector 14">
            <a:extLst>
              <a:ext uri="{FF2B5EF4-FFF2-40B4-BE49-F238E27FC236}">
                <a16:creationId xmlns:a16="http://schemas.microsoft.com/office/drawing/2014/main" id="{22A0E3A3-5A68-40C2-855D-97673EEF4C5F}"/>
              </a:ext>
            </a:extLst>
          </p:cNvPr>
          <p:cNvCxnSpPr>
            <a:cxnSpLocks/>
          </p:cNvCxnSpPr>
          <p:nvPr/>
        </p:nvCxnSpPr>
        <p:spPr>
          <a:xfrm flipH="1" flipV="1">
            <a:off x="6096001" y="2687883"/>
            <a:ext cx="1179265" cy="4780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6EBD57D8-1AF9-4320-8138-0408EEC8785D}"/>
              </a:ext>
            </a:extLst>
          </p:cNvPr>
          <p:cNvCxnSpPr>
            <a:cxnSpLocks/>
            <a:stCxn id="7" idx="3"/>
          </p:cNvCxnSpPr>
          <p:nvPr/>
        </p:nvCxnSpPr>
        <p:spPr>
          <a:xfrm flipH="1" flipV="1">
            <a:off x="6366988" y="3338329"/>
            <a:ext cx="804374" cy="530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3CC93C10-DA03-404C-8B7B-C56C6BB85332}"/>
              </a:ext>
            </a:extLst>
          </p:cNvPr>
          <p:cNvCxnSpPr>
            <a:cxnSpLocks/>
          </p:cNvCxnSpPr>
          <p:nvPr/>
        </p:nvCxnSpPr>
        <p:spPr>
          <a:xfrm flipH="1">
            <a:off x="6366988" y="3613733"/>
            <a:ext cx="804374" cy="4249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Content Placeholder 2">
            <a:extLst>
              <a:ext uri="{FF2B5EF4-FFF2-40B4-BE49-F238E27FC236}">
                <a16:creationId xmlns:a16="http://schemas.microsoft.com/office/drawing/2014/main" id="{6076266B-4F18-411A-BF23-CAA6A38C046E}"/>
              </a:ext>
            </a:extLst>
          </p:cNvPr>
          <p:cNvSpPr txBox="1">
            <a:spLocks/>
          </p:cNvSpPr>
          <p:nvPr/>
        </p:nvSpPr>
        <p:spPr>
          <a:xfrm>
            <a:off x="838200" y="5329906"/>
            <a:ext cx="6333162" cy="6504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HK" sz="3200" dirty="0"/>
              <a:t>“I painted the bench </a:t>
            </a:r>
            <a:r>
              <a:rPr lang="en-HK" sz="3200" u="sng" dirty="0"/>
              <a:t>                 </a:t>
            </a:r>
            <a:r>
              <a:rPr lang="en-HK" sz="3200" dirty="0"/>
              <a:t>.”</a:t>
            </a:r>
          </a:p>
        </p:txBody>
      </p:sp>
      <p:sp>
        <p:nvSpPr>
          <p:cNvPr id="32" name="TextBox 31">
            <a:extLst>
              <a:ext uri="{FF2B5EF4-FFF2-40B4-BE49-F238E27FC236}">
                <a16:creationId xmlns:a16="http://schemas.microsoft.com/office/drawing/2014/main" id="{2DAD8C99-103F-40E4-A754-49F45AA6693B}"/>
              </a:ext>
            </a:extLst>
          </p:cNvPr>
          <p:cNvSpPr txBox="1"/>
          <p:nvPr/>
        </p:nvSpPr>
        <p:spPr>
          <a:xfrm>
            <a:off x="4646257" y="5227065"/>
            <a:ext cx="1152624" cy="584775"/>
          </a:xfrm>
          <a:prstGeom prst="rect">
            <a:avLst/>
          </a:prstGeom>
          <a:noFill/>
        </p:spPr>
        <p:txBody>
          <a:bodyPr wrap="none" rtlCol="0">
            <a:spAutoFit/>
          </a:bodyPr>
          <a:lstStyle/>
          <a:p>
            <a:pPr algn="ctr"/>
            <a:r>
              <a:rPr lang="en-HK" sz="3200" b="1" dirty="0"/>
              <a:t>today</a:t>
            </a:r>
          </a:p>
        </p:txBody>
      </p:sp>
      <p:sp>
        <p:nvSpPr>
          <p:cNvPr id="33" name="TextBox 32">
            <a:extLst>
              <a:ext uri="{FF2B5EF4-FFF2-40B4-BE49-F238E27FC236}">
                <a16:creationId xmlns:a16="http://schemas.microsoft.com/office/drawing/2014/main" id="{5C23CCD6-31CB-46C5-A930-87926D0E1366}"/>
              </a:ext>
            </a:extLst>
          </p:cNvPr>
          <p:cNvSpPr txBox="1"/>
          <p:nvPr/>
        </p:nvSpPr>
        <p:spPr>
          <a:xfrm>
            <a:off x="7401059" y="5245132"/>
            <a:ext cx="4253501" cy="584775"/>
          </a:xfrm>
          <a:prstGeom prst="rect">
            <a:avLst/>
          </a:prstGeom>
          <a:noFill/>
        </p:spPr>
        <p:txBody>
          <a:bodyPr wrap="square" rtlCol="0">
            <a:spAutoFit/>
          </a:bodyPr>
          <a:lstStyle/>
          <a:p>
            <a:r>
              <a:rPr lang="en-US" sz="3200" dirty="0"/>
              <a:t>With some caveats...</a:t>
            </a:r>
          </a:p>
        </p:txBody>
      </p:sp>
    </p:spTree>
    <p:extLst>
      <p:ext uri="{BB962C8B-B14F-4D97-AF65-F5344CB8AC3E}">
        <p14:creationId xmlns:p14="http://schemas.microsoft.com/office/powerpoint/2010/main" val="2566139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D3B1B-2602-4086-BE0A-F17BCAE3551A}"/>
              </a:ext>
            </a:extLst>
          </p:cNvPr>
          <p:cNvSpPr>
            <a:spLocks noGrp="1"/>
          </p:cNvSpPr>
          <p:nvPr>
            <p:ph type="title"/>
          </p:nvPr>
        </p:nvSpPr>
        <p:spPr/>
        <p:txBody>
          <a:bodyPr/>
          <a:lstStyle/>
          <a:p>
            <a:r>
              <a:rPr lang="en-HK" dirty="0"/>
              <a:t>Learning embeddings from data</a:t>
            </a:r>
          </a:p>
        </p:txBody>
      </p:sp>
      <p:pic>
        <p:nvPicPr>
          <p:cNvPr id="3074" name="Picture 2" descr="Intro to Word Embeddings and Vectors for Text Analysis.">
            <a:extLst>
              <a:ext uri="{FF2B5EF4-FFF2-40B4-BE49-F238E27FC236}">
                <a16:creationId xmlns:a16="http://schemas.microsoft.com/office/drawing/2014/main" id="{74B37BBB-5C70-42EE-BA42-BBA8AF94C6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7" t="14212" r="4014" b="16590"/>
          <a:stretch/>
        </p:blipFill>
        <p:spPr bwMode="auto">
          <a:xfrm>
            <a:off x="838200" y="1554545"/>
            <a:ext cx="6592584" cy="21034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064F601-CD1C-4906-A7BC-6597E9D6E75E}"/>
              </a:ext>
            </a:extLst>
          </p:cNvPr>
          <p:cNvSpPr txBox="1"/>
          <p:nvPr/>
        </p:nvSpPr>
        <p:spPr>
          <a:xfrm>
            <a:off x="1716612" y="4968532"/>
            <a:ext cx="1505220" cy="523220"/>
          </a:xfrm>
          <a:prstGeom prst="rect">
            <a:avLst/>
          </a:prstGeom>
          <a:noFill/>
        </p:spPr>
        <p:txBody>
          <a:bodyPr wrap="none" rtlCol="0">
            <a:spAutoFit/>
          </a:bodyPr>
          <a:lstStyle/>
          <a:p>
            <a:pPr algn="ctr"/>
            <a:r>
              <a:rPr lang="en-HK" sz="2800" dirty="0"/>
              <a:t>“vehicle”</a:t>
            </a:r>
          </a:p>
        </p:txBody>
      </p:sp>
      <p:sp>
        <p:nvSpPr>
          <p:cNvPr id="5" name="Rectangle 4">
            <a:extLst>
              <a:ext uri="{FF2B5EF4-FFF2-40B4-BE49-F238E27FC236}">
                <a16:creationId xmlns:a16="http://schemas.microsoft.com/office/drawing/2014/main" id="{CD374CE4-4DFF-4862-B452-F35B54B7361C}"/>
              </a:ext>
            </a:extLst>
          </p:cNvPr>
          <p:cNvSpPr/>
          <p:nvPr/>
        </p:nvSpPr>
        <p:spPr>
          <a:xfrm>
            <a:off x="4919609" y="4654789"/>
            <a:ext cx="2352782" cy="11507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sz="2800" dirty="0"/>
              <a:t>word2vec</a:t>
            </a:r>
          </a:p>
        </p:txBody>
      </p:sp>
      <p:sp>
        <p:nvSpPr>
          <p:cNvPr id="6" name="TextBox 5">
            <a:extLst>
              <a:ext uri="{FF2B5EF4-FFF2-40B4-BE49-F238E27FC236}">
                <a16:creationId xmlns:a16="http://schemas.microsoft.com/office/drawing/2014/main" id="{6BEC3C41-7857-410E-AF01-50ACE8710C9C}"/>
              </a:ext>
            </a:extLst>
          </p:cNvPr>
          <p:cNvSpPr txBox="1"/>
          <p:nvPr/>
        </p:nvSpPr>
        <p:spPr>
          <a:xfrm>
            <a:off x="9507641" y="870713"/>
            <a:ext cx="1352999" cy="5196166"/>
          </a:xfrm>
          <a:prstGeom prst="rect">
            <a:avLst/>
          </a:prstGeom>
          <a:noFill/>
        </p:spPr>
        <p:txBody>
          <a:bodyPr wrap="none" rtlCol="0">
            <a:spAutoFit/>
          </a:bodyPr>
          <a:lstStyle/>
          <a:p>
            <a:pPr>
              <a:lnSpc>
                <a:spcPct val="150000"/>
              </a:lnSpc>
            </a:pPr>
            <a:r>
              <a:rPr lang="en-HK" sz="2800" dirty="0"/>
              <a:t>“drove”</a:t>
            </a:r>
          </a:p>
          <a:p>
            <a:pPr>
              <a:lnSpc>
                <a:spcPct val="150000"/>
              </a:lnSpc>
            </a:pPr>
            <a:r>
              <a:rPr lang="en-HK" sz="2800" dirty="0"/>
              <a:t>“my”</a:t>
            </a:r>
          </a:p>
          <a:p>
            <a:pPr>
              <a:lnSpc>
                <a:spcPct val="150000"/>
              </a:lnSpc>
            </a:pPr>
            <a:r>
              <a:rPr lang="en-HK" sz="2800" dirty="0"/>
              <a:t>“high”</a:t>
            </a:r>
          </a:p>
          <a:p>
            <a:pPr>
              <a:lnSpc>
                <a:spcPct val="150000"/>
              </a:lnSpc>
            </a:pPr>
            <a:r>
              <a:rPr lang="en-HK" sz="2800" dirty="0"/>
              <a:t>“speed”</a:t>
            </a:r>
          </a:p>
          <a:p>
            <a:pPr>
              <a:lnSpc>
                <a:spcPct val="150000"/>
              </a:lnSpc>
            </a:pPr>
            <a:r>
              <a:rPr lang="en-HK" sz="2800" dirty="0"/>
              <a:t>“down”</a:t>
            </a:r>
          </a:p>
          <a:p>
            <a:pPr>
              <a:lnSpc>
                <a:spcPct val="150000"/>
              </a:lnSpc>
            </a:pPr>
            <a:r>
              <a:rPr lang="en-HK" sz="2800" dirty="0"/>
              <a:t>“the”</a:t>
            </a:r>
          </a:p>
          <a:p>
            <a:pPr>
              <a:lnSpc>
                <a:spcPct val="150000"/>
              </a:lnSpc>
            </a:pPr>
            <a:r>
              <a:rPr lang="en-HK" sz="2800" dirty="0"/>
              <a:t>“road”</a:t>
            </a:r>
          </a:p>
          <a:p>
            <a:pPr>
              <a:lnSpc>
                <a:spcPct val="150000"/>
              </a:lnSpc>
            </a:pPr>
            <a:r>
              <a:rPr lang="en-HK" sz="2800" dirty="0"/>
              <a:t>“today”</a:t>
            </a:r>
          </a:p>
        </p:txBody>
      </p:sp>
      <p:cxnSp>
        <p:nvCxnSpPr>
          <p:cNvPr id="8" name="Straight Arrow Connector 7">
            <a:extLst>
              <a:ext uri="{FF2B5EF4-FFF2-40B4-BE49-F238E27FC236}">
                <a16:creationId xmlns:a16="http://schemas.microsoft.com/office/drawing/2014/main" id="{6CF53D84-F2B9-48FB-A7C6-A5BC55B9E841}"/>
              </a:ext>
            </a:extLst>
          </p:cNvPr>
          <p:cNvCxnSpPr>
            <a:stCxn id="4" idx="3"/>
            <a:endCxn id="5" idx="1"/>
          </p:cNvCxnSpPr>
          <p:nvPr/>
        </p:nvCxnSpPr>
        <p:spPr>
          <a:xfrm>
            <a:off x="3221832" y="5230142"/>
            <a:ext cx="1697777"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BC392F1F-4D95-4958-82A9-F649E017FF88}"/>
              </a:ext>
            </a:extLst>
          </p:cNvPr>
          <p:cNvCxnSpPr>
            <a:cxnSpLocks/>
            <a:stCxn id="5" idx="3"/>
          </p:cNvCxnSpPr>
          <p:nvPr/>
        </p:nvCxnSpPr>
        <p:spPr>
          <a:xfrm flipV="1">
            <a:off x="7272391" y="1352618"/>
            <a:ext cx="2235250" cy="387752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70B5BD60-D765-42D9-A4AD-D575A938273C}"/>
              </a:ext>
            </a:extLst>
          </p:cNvPr>
          <p:cNvCxnSpPr>
            <a:cxnSpLocks/>
            <a:stCxn id="5" idx="3"/>
          </p:cNvCxnSpPr>
          <p:nvPr/>
        </p:nvCxnSpPr>
        <p:spPr>
          <a:xfrm flipV="1">
            <a:off x="7272391" y="1973813"/>
            <a:ext cx="2393643" cy="325632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AC18406A-7E41-4233-89C3-89C7E5DE7007}"/>
              </a:ext>
            </a:extLst>
          </p:cNvPr>
          <p:cNvCxnSpPr>
            <a:cxnSpLocks/>
            <a:stCxn id="5" idx="3"/>
          </p:cNvCxnSpPr>
          <p:nvPr/>
        </p:nvCxnSpPr>
        <p:spPr>
          <a:xfrm flipV="1">
            <a:off x="7272391" y="2678182"/>
            <a:ext cx="2393643" cy="255196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5899E1B8-C0F7-4FB2-B342-96F3F5A97ADC}"/>
              </a:ext>
            </a:extLst>
          </p:cNvPr>
          <p:cNvCxnSpPr>
            <a:cxnSpLocks/>
            <a:stCxn id="5" idx="3"/>
          </p:cNvCxnSpPr>
          <p:nvPr/>
        </p:nvCxnSpPr>
        <p:spPr>
          <a:xfrm flipV="1">
            <a:off x="7272391" y="3322184"/>
            <a:ext cx="2393643" cy="19079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3F59A888-60B0-4A54-8837-6003B44BD483}"/>
              </a:ext>
            </a:extLst>
          </p:cNvPr>
          <p:cNvCxnSpPr>
            <a:cxnSpLocks/>
            <a:stCxn id="5" idx="3"/>
          </p:cNvCxnSpPr>
          <p:nvPr/>
        </p:nvCxnSpPr>
        <p:spPr>
          <a:xfrm flipV="1">
            <a:off x="7272391" y="3954162"/>
            <a:ext cx="2393643" cy="127598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9D6DFFF7-FCC6-41A1-860D-25957AB7BD39}"/>
              </a:ext>
            </a:extLst>
          </p:cNvPr>
          <p:cNvCxnSpPr>
            <a:cxnSpLocks/>
            <a:stCxn id="5" idx="3"/>
          </p:cNvCxnSpPr>
          <p:nvPr/>
        </p:nvCxnSpPr>
        <p:spPr>
          <a:xfrm flipV="1">
            <a:off x="7272391" y="4592152"/>
            <a:ext cx="2393643" cy="6379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651A1DA9-3826-414A-8D24-26D2882F4BEB}"/>
              </a:ext>
            </a:extLst>
          </p:cNvPr>
          <p:cNvCxnSpPr>
            <a:cxnSpLocks/>
            <a:stCxn id="5" idx="3"/>
          </p:cNvCxnSpPr>
          <p:nvPr/>
        </p:nvCxnSpPr>
        <p:spPr>
          <a:xfrm flipV="1">
            <a:off x="7272391" y="5198824"/>
            <a:ext cx="2352782" cy="3131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E1B19911-AF56-42F3-80E7-BADA0380BD04}"/>
              </a:ext>
            </a:extLst>
          </p:cNvPr>
          <p:cNvCxnSpPr>
            <a:cxnSpLocks/>
            <a:stCxn id="5" idx="3"/>
          </p:cNvCxnSpPr>
          <p:nvPr/>
        </p:nvCxnSpPr>
        <p:spPr>
          <a:xfrm>
            <a:off x="7272391" y="5230142"/>
            <a:ext cx="2352782" cy="57535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BD0E9973-25E3-4143-A4B9-90179A2DB9B5}"/>
              </a:ext>
            </a:extLst>
          </p:cNvPr>
          <p:cNvSpPr txBox="1"/>
          <p:nvPr/>
        </p:nvSpPr>
        <p:spPr>
          <a:xfrm>
            <a:off x="838200" y="4000764"/>
            <a:ext cx="5735481" cy="523220"/>
          </a:xfrm>
          <a:prstGeom prst="rect">
            <a:avLst/>
          </a:prstGeom>
          <a:noFill/>
        </p:spPr>
        <p:txBody>
          <a:bodyPr wrap="none" rtlCol="0">
            <a:spAutoFit/>
          </a:bodyPr>
          <a:lstStyle/>
          <a:p>
            <a:r>
              <a:rPr lang="en-HK" sz="2800" dirty="0"/>
              <a:t>Predict context based on centre word.</a:t>
            </a:r>
            <a:endParaRPr lang="en-HK" dirty="0"/>
          </a:p>
        </p:txBody>
      </p:sp>
      <p:sp>
        <p:nvSpPr>
          <p:cNvPr id="3" name="TextBox 2">
            <a:extLst>
              <a:ext uri="{FF2B5EF4-FFF2-40B4-BE49-F238E27FC236}">
                <a16:creationId xmlns:a16="http://schemas.microsoft.com/office/drawing/2014/main" id="{FD5D6A9A-997F-C164-6BCE-1443537B3E5E}"/>
              </a:ext>
            </a:extLst>
          </p:cNvPr>
          <p:cNvSpPr txBox="1"/>
          <p:nvPr/>
        </p:nvSpPr>
        <p:spPr>
          <a:xfrm>
            <a:off x="4980759" y="6211837"/>
            <a:ext cx="2230482" cy="461665"/>
          </a:xfrm>
          <a:prstGeom prst="rect">
            <a:avLst/>
          </a:prstGeom>
          <a:noFill/>
        </p:spPr>
        <p:txBody>
          <a:bodyPr wrap="none" rtlCol="0">
            <a:spAutoFit/>
          </a:bodyPr>
          <a:lstStyle/>
          <a:p>
            <a:r>
              <a:rPr lang="en-US" sz="2400" dirty="0"/>
              <a:t>Neural network!</a:t>
            </a:r>
          </a:p>
        </p:txBody>
      </p:sp>
      <p:sp>
        <p:nvSpPr>
          <p:cNvPr id="7" name="Left Brace 6">
            <a:extLst>
              <a:ext uri="{FF2B5EF4-FFF2-40B4-BE49-F238E27FC236}">
                <a16:creationId xmlns:a16="http://schemas.microsoft.com/office/drawing/2014/main" id="{CF7E2CC2-2497-8DC4-8044-8C24DDF0D175}"/>
              </a:ext>
            </a:extLst>
          </p:cNvPr>
          <p:cNvSpPr/>
          <p:nvPr/>
        </p:nvSpPr>
        <p:spPr>
          <a:xfrm rot="16200000">
            <a:off x="5975427" y="4832275"/>
            <a:ext cx="241147" cy="2352782"/>
          </a:xfrm>
          <a:prstGeom prst="leftBrace">
            <a:avLst>
              <a:gd name="adj1" fmla="val 86643"/>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39231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1589F-30D1-EDA0-5F3C-C60D892B35D2}"/>
              </a:ext>
            </a:extLst>
          </p:cNvPr>
          <p:cNvSpPr>
            <a:spLocks noGrp="1"/>
          </p:cNvSpPr>
          <p:nvPr>
            <p:ph type="title" idx="4294967295"/>
          </p:nvPr>
        </p:nvSpPr>
        <p:spPr>
          <a:xfrm>
            <a:off x="678153" y="339872"/>
            <a:ext cx="8042475" cy="835025"/>
          </a:xfrm>
        </p:spPr>
        <p:txBody>
          <a:bodyPr>
            <a:normAutofit/>
          </a:bodyPr>
          <a:lstStyle/>
          <a:p>
            <a:r>
              <a:rPr lang="en-US" sz="4800" dirty="0"/>
              <a:t>The Plan</a:t>
            </a:r>
          </a:p>
        </p:txBody>
      </p:sp>
      <p:sp>
        <p:nvSpPr>
          <p:cNvPr id="18" name="Content Placeholder 2">
            <a:extLst>
              <a:ext uri="{FF2B5EF4-FFF2-40B4-BE49-F238E27FC236}">
                <a16:creationId xmlns:a16="http://schemas.microsoft.com/office/drawing/2014/main" id="{4AA3B446-73A1-2109-5E6B-7FA2AFF092B7}"/>
              </a:ext>
            </a:extLst>
          </p:cNvPr>
          <p:cNvSpPr txBox="1">
            <a:spLocks/>
          </p:cNvSpPr>
          <p:nvPr/>
        </p:nvSpPr>
        <p:spPr>
          <a:xfrm>
            <a:off x="3891494" y="1389358"/>
            <a:ext cx="6237250" cy="51755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Week 1</a:t>
            </a:r>
            <a:r>
              <a:rPr lang="en-US" dirty="0"/>
              <a:t>: </a:t>
            </a:r>
            <a:r>
              <a:rPr lang="en-US" strike="sngStrike" dirty="0"/>
              <a:t>Problem formulation.</a:t>
            </a:r>
          </a:p>
          <a:p>
            <a:pPr marL="0" indent="0">
              <a:buNone/>
            </a:pPr>
            <a:r>
              <a:rPr lang="en-US" b="1" dirty="0"/>
              <a:t>Week 2</a:t>
            </a:r>
            <a:r>
              <a:rPr lang="en-US" dirty="0"/>
              <a:t>: </a:t>
            </a:r>
            <a:r>
              <a:rPr lang="en-US" strike="sngStrike" dirty="0"/>
              <a:t>Modeling (Part 1).</a:t>
            </a:r>
          </a:p>
          <a:p>
            <a:pPr marL="0" indent="0">
              <a:buNone/>
            </a:pPr>
            <a:r>
              <a:rPr lang="en-US" b="1" dirty="0"/>
              <a:t>Week 3</a:t>
            </a:r>
            <a:r>
              <a:rPr lang="en-US" dirty="0"/>
              <a:t>: </a:t>
            </a:r>
            <a:r>
              <a:rPr lang="en-US" strike="sngStrike" dirty="0"/>
              <a:t>Modeling (Part 2).</a:t>
            </a:r>
          </a:p>
          <a:p>
            <a:pPr marL="0" indent="0">
              <a:buNone/>
            </a:pPr>
            <a:r>
              <a:rPr lang="en-US" b="1" dirty="0"/>
              <a:t>Week 4</a:t>
            </a:r>
            <a:r>
              <a:rPr lang="en-US" dirty="0"/>
              <a:t>: </a:t>
            </a:r>
            <a:r>
              <a:rPr lang="en-US" strike="sngStrike" dirty="0"/>
              <a:t>Model Evaluation.</a:t>
            </a:r>
            <a:br>
              <a:rPr lang="en-US" dirty="0"/>
            </a:br>
            <a:endParaRPr lang="en-US" dirty="0"/>
          </a:p>
          <a:p>
            <a:pPr marL="0" indent="0">
              <a:buNone/>
            </a:pPr>
            <a:r>
              <a:rPr lang="en-US" b="1" dirty="0"/>
              <a:t>Week 5</a:t>
            </a:r>
            <a:r>
              <a:rPr lang="en-US" dirty="0"/>
              <a:t>: </a:t>
            </a:r>
            <a:r>
              <a:rPr lang="en-US" strike="sngStrike" dirty="0"/>
              <a:t>Causal analytics.</a:t>
            </a:r>
          </a:p>
          <a:p>
            <a:pPr marL="0" indent="0">
              <a:buNone/>
            </a:pPr>
            <a:r>
              <a:rPr lang="en-US" b="1" dirty="0"/>
              <a:t>Week 6</a:t>
            </a:r>
            <a:r>
              <a:rPr lang="en-US" dirty="0"/>
              <a:t>: </a:t>
            </a:r>
            <a:r>
              <a:rPr lang="en-US" strike="sngStrike" dirty="0"/>
              <a:t>Big (unstructured) data.</a:t>
            </a:r>
          </a:p>
          <a:p>
            <a:pPr marL="0" indent="0">
              <a:buNone/>
            </a:pPr>
            <a:r>
              <a:rPr lang="en-US" b="1" dirty="0"/>
              <a:t>Week 7</a:t>
            </a:r>
            <a:r>
              <a:rPr lang="en-US" dirty="0"/>
              <a:t>: </a:t>
            </a:r>
            <a:r>
              <a:rPr lang="en-US" dirty="0">
                <a:solidFill>
                  <a:srgbClr val="FF0000"/>
                </a:solidFill>
              </a:rPr>
              <a:t>Generative AI.</a:t>
            </a:r>
          </a:p>
          <a:p>
            <a:pPr marL="0" indent="0">
              <a:buNone/>
            </a:pPr>
            <a:endParaRPr lang="en-US" dirty="0"/>
          </a:p>
          <a:p>
            <a:pPr marL="0" indent="0">
              <a:buNone/>
            </a:pPr>
            <a:r>
              <a:rPr lang="en-US" b="1" dirty="0"/>
              <a:t>Week 8</a:t>
            </a:r>
            <a:r>
              <a:rPr lang="en-US" dirty="0"/>
              <a:t>: Final Exam.</a:t>
            </a:r>
            <a:endParaRPr lang="en-HK" dirty="0"/>
          </a:p>
        </p:txBody>
      </p:sp>
      <p:sp>
        <p:nvSpPr>
          <p:cNvPr id="19" name="TextBox 18">
            <a:extLst>
              <a:ext uri="{FF2B5EF4-FFF2-40B4-BE49-F238E27FC236}">
                <a16:creationId xmlns:a16="http://schemas.microsoft.com/office/drawing/2014/main" id="{17DD96D9-E900-FEA6-9DB3-BE688C96BC93}"/>
              </a:ext>
            </a:extLst>
          </p:cNvPr>
          <p:cNvSpPr txBox="1"/>
          <p:nvPr/>
        </p:nvSpPr>
        <p:spPr>
          <a:xfrm>
            <a:off x="678153" y="2010480"/>
            <a:ext cx="3437826" cy="646331"/>
          </a:xfrm>
          <a:prstGeom prst="rect">
            <a:avLst/>
          </a:prstGeom>
          <a:noFill/>
          <a:ln>
            <a:noFill/>
          </a:ln>
        </p:spPr>
        <p:txBody>
          <a:bodyPr wrap="square" rtlCol="0">
            <a:spAutoFit/>
          </a:bodyPr>
          <a:lstStyle/>
          <a:p>
            <a:r>
              <a:rPr lang="en-US" sz="3600" strike="sngStrike" dirty="0"/>
              <a:t>Fundamentals</a:t>
            </a:r>
          </a:p>
        </p:txBody>
      </p:sp>
      <p:cxnSp>
        <p:nvCxnSpPr>
          <p:cNvPr id="20" name="Straight Connector 19">
            <a:extLst>
              <a:ext uri="{FF2B5EF4-FFF2-40B4-BE49-F238E27FC236}">
                <a16:creationId xmlns:a16="http://schemas.microsoft.com/office/drawing/2014/main" id="{C914B09E-2A8A-4D53-153C-2C8903C3DE6B}"/>
              </a:ext>
            </a:extLst>
          </p:cNvPr>
          <p:cNvCxnSpPr>
            <a:cxnSpLocks/>
          </p:cNvCxnSpPr>
          <p:nvPr/>
        </p:nvCxnSpPr>
        <p:spPr>
          <a:xfrm>
            <a:off x="678153" y="3526494"/>
            <a:ext cx="9144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2A7F4206-814C-486D-148A-E67565E28CC9}"/>
              </a:ext>
            </a:extLst>
          </p:cNvPr>
          <p:cNvCxnSpPr>
            <a:cxnSpLocks/>
          </p:cNvCxnSpPr>
          <p:nvPr/>
        </p:nvCxnSpPr>
        <p:spPr>
          <a:xfrm>
            <a:off x="662460" y="5555074"/>
            <a:ext cx="9144000" cy="0"/>
          </a:xfrm>
          <a:prstGeom prst="line">
            <a:avLst/>
          </a:prstGeom>
          <a:ln w="28575"/>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9B2649AB-8BB0-20EF-3251-18D204419CF7}"/>
              </a:ext>
            </a:extLst>
          </p:cNvPr>
          <p:cNvSpPr txBox="1"/>
          <p:nvPr/>
        </p:nvSpPr>
        <p:spPr>
          <a:xfrm>
            <a:off x="678153" y="3955415"/>
            <a:ext cx="4003536" cy="1077218"/>
          </a:xfrm>
          <a:prstGeom prst="rect">
            <a:avLst/>
          </a:prstGeom>
          <a:noFill/>
          <a:ln>
            <a:noFill/>
          </a:ln>
        </p:spPr>
        <p:txBody>
          <a:bodyPr wrap="square" rtlCol="0">
            <a:spAutoFit/>
          </a:bodyPr>
          <a:lstStyle/>
          <a:p>
            <a:r>
              <a:rPr lang="en-US" sz="2800" dirty="0"/>
              <a:t>(What I think are)</a:t>
            </a:r>
            <a:br>
              <a:rPr lang="en-US" sz="4000" dirty="0"/>
            </a:br>
            <a:r>
              <a:rPr lang="en-US" sz="3600" dirty="0"/>
              <a:t>The Big Three</a:t>
            </a:r>
            <a:endParaRPr lang="en-US" sz="4000" dirty="0"/>
          </a:p>
        </p:txBody>
      </p:sp>
    </p:spTree>
    <p:extLst>
      <p:ext uri="{BB962C8B-B14F-4D97-AF65-F5344CB8AC3E}">
        <p14:creationId xmlns:p14="http://schemas.microsoft.com/office/powerpoint/2010/main" val="1716841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Essential Guide to Neural Network Architectures">
            <a:extLst>
              <a:ext uri="{FF2B5EF4-FFF2-40B4-BE49-F238E27FC236}">
                <a16:creationId xmlns:a16="http://schemas.microsoft.com/office/drawing/2014/main" id="{B93F3CB9-8A23-F309-E64B-BE95B69D9E6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672921" y="759340"/>
            <a:ext cx="6899156" cy="557106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1BAB0A5-97B5-2F2B-7A38-F5E477E74098}"/>
              </a:ext>
            </a:extLst>
          </p:cNvPr>
          <p:cNvSpPr txBox="1"/>
          <p:nvPr/>
        </p:nvSpPr>
        <p:spPr>
          <a:xfrm>
            <a:off x="8579211" y="1964735"/>
            <a:ext cx="1181093" cy="3359061"/>
          </a:xfrm>
          <a:prstGeom prst="rect">
            <a:avLst/>
          </a:prstGeom>
          <a:noFill/>
        </p:spPr>
        <p:txBody>
          <a:bodyPr wrap="square" rtlCol="0">
            <a:spAutoFit/>
          </a:bodyPr>
          <a:lstStyle/>
          <a:p>
            <a:pPr>
              <a:lnSpc>
                <a:spcPct val="150000"/>
              </a:lnSpc>
            </a:pPr>
            <a:r>
              <a:rPr lang="en-HK" sz="2400" dirty="0"/>
              <a:t>“my”</a:t>
            </a:r>
          </a:p>
          <a:p>
            <a:pPr>
              <a:lnSpc>
                <a:spcPct val="150000"/>
              </a:lnSpc>
            </a:pPr>
            <a:r>
              <a:rPr lang="en-HK" sz="2400" dirty="0"/>
              <a:t>“high”</a:t>
            </a:r>
          </a:p>
          <a:p>
            <a:pPr>
              <a:lnSpc>
                <a:spcPct val="150000"/>
              </a:lnSpc>
            </a:pPr>
            <a:r>
              <a:rPr lang="en-HK" sz="2400" dirty="0"/>
              <a:t>“speed”</a:t>
            </a:r>
          </a:p>
          <a:p>
            <a:pPr>
              <a:lnSpc>
                <a:spcPct val="150000"/>
              </a:lnSpc>
            </a:pPr>
            <a:r>
              <a:rPr lang="en-HK" sz="2400" dirty="0"/>
              <a:t>“down”</a:t>
            </a:r>
          </a:p>
          <a:p>
            <a:pPr>
              <a:lnSpc>
                <a:spcPct val="150000"/>
              </a:lnSpc>
            </a:pPr>
            <a:r>
              <a:rPr lang="en-HK" sz="2400" dirty="0"/>
              <a:t>“the”</a:t>
            </a:r>
          </a:p>
          <a:p>
            <a:pPr>
              <a:lnSpc>
                <a:spcPct val="150000"/>
              </a:lnSpc>
            </a:pPr>
            <a:r>
              <a:rPr lang="en-HK" sz="2400" dirty="0"/>
              <a:t>“road”</a:t>
            </a:r>
          </a:p>
        </p:txBody>
      </p:sp>
      <p:sp>
        <p:nvSpPr>
          <p:cNvPr id="4" name="TextBox 3">
            <a:extLst>
              <a:ext uri="{FF2B5EF4-FFF2-40B4-BE49-F238E27FC236}">
                <a16:creationId xmlns:a16="http://schemas.microsoft.com/office/drawing/2014/main" id="{CB9BAFF3-E048-9527-35E2-A07DC981D820}"/>
              </a:ext>
            </a:extLst>
          </p:cNvPr>
          <p:cNvSpPr txBox="1"/>
          <p:nvPr/>
        </p:nvSpPr>
        <p:spPr>
          <a:xfrm>
            <a:off x="3314867" y="1964737"/>
            <a:ext cx="340158" cy="3359061"/>
          </a:xfrm>
          <a:prstGeom prst="rect">
            <a:avLst/>
          </a:prstGeom>
          <a:noFill/>
        </p:spPr>
        <p:txBody>
          <a:bodyPr wrap="none" rtlCol="0">
            <a:spAutoFit/>
          </a:bodyPr>
          <a:lstStyle/>
          <a:p>
            <a:pPr>
              <a:lnSpc>
                <a:spcPct val="150000"/>
              </a:lnSpc>
            </a:pPr>
            <a:r>
              <a:rPr lang="en-HK" sz="2400" dirty="0"/>
              <a:t>0</a:t>
            </a:r>
          </a:p>
          <a:p>
            <a:pPr>
              <a:lnSpc>
                <a:spcPct val="150000"/>
              </a:lnSpc>
            </a:pPr>
            <a:r>
              <a:rPr lang="en-HK" sz="2400" dirty="0"/>
              <a:t>1</a:t>
            </a:r>
          </a:p>
          <a:p>
            <a:pPr>
              <a:lnSpc>
                <a:spcPct val="150000"/>
              </a:lnSpc>
            </a:pPr>
            <a:r>
              <a:rPr lang="en-HK" sz="2400" dirty="0"/>
              <a:t>0</a:t>
            </a:r>
          </a:p>
          <a:p>
            <a:pPr>
              <a:lnSpc>
                <a:spcPct val="150000"/>
              </a:lnSpc>
            </a:pPr>
            <a:r>
              <a:rPr lang="en-HK" sz="2400" dirty="0"/>
              <a:t>0</a:t>
            </a:r>
          </a:p>
          <a:p>
            <a:pPr>
              <a:lnSpc>
                <a:spcPct val="150000"/>
              </a:lnSpc>
            </a:pPr>
            <a:r>
              <a:rPr lang="en-HK" sz="2400" dirty="0"/>
              <a:t>0</a:t>
            </a:r>
          </a:p>
          <a:p>
            <a:pPr>
              <a:lnSpc>
                <a:spcPct val="150000"/>
              </a:lnSpc>
            </a:pPr>
            <a:r>
              <a:rPr lang="en-HK" sz="2400" dirty="0"/>
              <a:t>0</a:t>
            </a:r>
          </a:p>
        </p:txBody>
      </p:sp>
      <p:sp>
        <p:nvSpPr>
          <p:cNvPr id="6" name="TextBox 5">
            <a:extLst>
              <a:ext uri="{FF2B5EF4-FFF2-40B4-BE49-F238E27FC236}">
                <a16:creationId xmlns:a16="http://schemas.microsoft.com/office/drawing/2014/main" id="{F85DFAE6-F212-A973-5A15-146877682BBE}"/>
              </a:ext>
            </a:extLst>
          </p:cNvPr>
          <p:cNvSpPr txBox="1"/>
          <p:nvPr/>
        </p:nvSpPr>
        <p:spPr>
          <a:xfrm>
            <a:off x="9697981" y="3413432"/>
            <a:ext cx="2364929" cy="1200329"/>
          </a:xfrm>
          <a:prstGeom prst="rect">
            <a:avLst/>
          </a:prstGeom>
          <a:noFill/>
        </p:spPr>
        <p:txBody>
          <a:bodyPr wrap="square" rtlCol="0">
            <a:spAutoFit/>
          </a:bodyPr>
          <a:lstStyle/>
          <a:p>
            <a:pPr algn="ctr"/>
            <a:r>
              <a:rPr lang="en-HK" sz="2400" dirty="0"/>
              <a:t>Predict the</a:t>
            </a:r>
          </a:p>
          <a:p>
            <a:pPr algn="ctr"/>
            <a:r>
              <a:rPr lang="en-HK" sz="2400" strike="sngStrike" dirty="0"/>
              <a:t>meaning</a:t>
            </a:r>
            <a:r>
              <a:rPr lang="en-HK" sz="2400" dirty="0"/>
              <a:t> context of “vehicle”</a:t>
            </a:r>
          </a:p>
        </p:txBody>
      </p:sp>
      <p:sp>
        <p:nvSpPr>
          <p:cNvPr id="7" name="Left Brace 6">
            <a:extLst>
              <a:ext uri="{FF2B5EF4-FFF2-40B4-BE49-F238E27FC236}">
                <a16:creationId xmlns:a16="http://schemas.microsoft.com/office/drawing/2014/main" id="{5499F3A0-AAB8-5AD6-39ED-87B3AF10ED3C}"/>
              </a:ext>
            </a:extLst>
          </p:cNvPr>
          <p:cNvSpPr/>
          <p:nvPr/>
        </p:nvSpPr>
        <p:spPr>
          <a:xfrm>
            <a:off x="2158130" y="1964735"/>
            <a:ext cx="1114503" cy="3359061"/>
          </a:xfrm>
          <a:prstGeom prst="leftBrace">
            <a:avLst>
              <a:gd name="adj1" fmla="val 44897"/>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e 7">
            <a:extLst>
              <a:ext uri="{FF2B5EF4-FFF2-40B4-BE49-F238E27FC236}">
                <a16:creationId xmlns:a16="http://schemas.microsoft.com/office/drawing/2014/main" id="{3542A591-FE35-ACDA-FB67-051E1F1AAC93}"/>
              </a:ext>
            </a:extLst>
          </p:cNvPr>
          <p:cNvSpPr/>
          <p:nvPr/>
        </p:nvSpPr>
        <p:spPr>
          <a:xfrm flipH="1">
            <a:off x="9442002" y="2034308"/>
            <a:ext cx="527525" cy="3359061"/>
          </a:xfrm>
          <a:prstGeom prst="leftBrace">
            <a:avLst>
              <a:gd name="adj1" fmla="val 44897"/>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Oval 8">
            <a:extLst>
              <a:ext uri="{FF2B5EF4-FFF2-40B4-BE49-F238E27FC236}">
                <a16:creationId xmlns:a16="http://schemas.microsoft.com/office/drawing/2014/main" id="{CD40C87B-08CE-3D72-F734-791DEB3204F9}"/>
              </a:ext>
            </a:extLst>
          </p:cNvPr>
          <p:cNvSpPr/>
          <p:nvPr/>
        </p:nvSpPr>
        <p:spPr>
          <a:xfrm>
            <a:off x="5752160" y="2862470"/>
            <a:ext cx="626165" cy="1570382"/>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C9153BEC-B320-CD68-1130-A96CC08B4C6B}"/>
              </a:ext>
            </a:extLst>
          </p:cNvPr>
          <p:cNvCxnSpPr>
            <a:cxnSpLocks/>
            <a:stCxn id="9" idx="4"/>
            <a:endCxn id="12" idx="0"/>
          </p:cNvCxnSpPr>
          <p:nvPr/>
        </p:nvCxnSpPr>
        <p:spPr>
          <a:xfrm flipH="1">
            <a:off x="6065242" y="4432852"/>
            <a:ext cx="1" cy="9840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BEB4DFB-240E-8EDA-2D58-DB4FA8909992}"/>
              </a:ext>
            </a:extLst>
          </p:cNvPr>
          <p:cNvSpPr txBox="1"/>
          <p:nvPr/>
        </p:nvSpPr>
        <p:spPr>
          <a:xfrm>
            <a:off x="4805231" y="5416873"/>
            <a:ext cx="2520021" cy="830997"/>
          </a:xfrm>
          <a:prstGeom prst="rect">
            <a:avLst/>
          </a:prstGeom>
          <a:noFill/>
        </p:spPr>
        <p:txBody>
          <a:bodyPr wrap="square" rtlCol="0">
            <a:spAutoFit/>
          </a:bodyPr>
          <a:lstStyle/>
          <a:p>
            <a:pPr algn="ctr"/>
            <a:r>
              <a:rPr lang="en-HK" sz="2400" dirty="0"/>
              <a:t>Word embedding for “vehicle”</a:t>
            </a:r>
          </a:p>
        </p:txBody>
      </p:sp>
      <p:sp>
        <p:nvSpPr>
          <p:cNvPr id="14" name="TextBox 13">
            <a:extLst>
              <a:ext uri="{FF2B5EF4-FFF2-40B4-BE49-F238E27FC236}">
                <a16:creationId xmlns:a16="http://schemas.microsoft.com/office/drawing/2014/main" id="{63C705D3-95CE-7EAF-4DC6-AF19296BD37C}"/>
              </a:ext>
            </a:extLst>
          </p:cNvPr>
          <p:cNvSpPr txBox="1"/>
          <p:nvPr/>
        </p:nvSpPr>
        <p:spPr>
          <a:xfrm>
            <a:off x="372947" y="6403161"/>
            <a:ext cx="3218317" cy="369332"/>
          </a:xfrm>
          <a:prstGeom prst="rect">
            <a:avLst/>
          </a:prstGeom>
          <a:noFill/>
        </p:spPr>
        <p:txBody>
          <a:bodyPr wrap="none" rtlCol="0">
            <a:spAutoFit/>
          </a:bodyPr>
          <a:lstStyle/>
          <a:p>
            <a:r>
              <a:rPr lang="en-US" dirty="0"/>
              <a:t>As many features as words exist.</a:t>
            </a:r>
          </a:p>
        </p:txBody>
      </p:sp>
      <p:cxnSp>
        <p:nvCxnSpPr>
          <p:cNvPr id="16" name="Straight Arrow Connector 15">
            <a:extLst>
              <a:ext uri="{FF2B5EF4-FFF2-40B4-BE49-F238E27FC236}">
                <a16:creationId xmlns:a16="http://schemas.microsoft.com/office/drawing/2014/main" id="{0263338A-2C08-DB34-F200-017A726BDBA1}"/>
              </a:ext>
            </a:extLst>
          </p:cNvPr>
          <p:cNvCxnSpPr>
            <a:cxnSpLocks/>
          </p:cNvCxnSpPr>
          <p:nvPr/>
        </p:nvCxnSpPr>
        <p:spPr>
          <a:xfrm flipH="1">
            <a:off x="2427866" y="5287419"/>
            <a:ext cx="1528657" cy="11157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FE67EB3B-A66E-E980-6912-5C880E94DFD3}"/>
              </a:ext>
            </a:extLst>
          </p:cNvPr>
          <p:cNvSpPr txBox="1"/>
          <p:nvPr/>
        </p:nvSpPr>
        <p:spPr>
          <a:xfrm>
            <a:off x="7395157" y="6422219"/>
            <a:ext cx="4815934" cy="369332"/>
          </a:xfrm>
          <a:prstGeom prst="rect">
            <a:avLst/>
          </a:prstGeom>
          <a:noFill/>
        </p:spPr>
        <p:txBody>
          <a:bodyPr wrap="none" rtlCol="0">
            <a:spAutoFit/>
          </a:bodyPr>
          <a:lstStyle/>
          <a:p>
            <a:r>
              <a:rPr lang="en-US" dirty="0"/>
              <a:t>One output for each word in the context window.</a:t>
            </a:r>
          </a:p>
        </p:txBody>
      </p:sp>
      <p:cxnSp>
        <p:nvCxnSpPr>
          <p:cNvPr id="3" name="Straight Arrow Connector 2">
            <a:extLst>
              <a:ext uri="{FF2B5EF4-FFF2-40B4-BE49-F238E27FC236}">
                <a16:creationId xmlns:a16="http://schemas.microsoft.com/office/drawing/2014/main" id="{4C29D056-29D2-68CB-4989-8A93FB71A418}"/>
              </a:ext>
            </a:extLst>
          </p:cNvPr>
          <p:cNvCxnSpPr>
            <a:cxnSpLocks/>
          </p:cNvCxnSpPr>
          <p:nvPr/>
        </p:nvCxnSpPr>
        <p:spPr>
          <a:xfrm>
            <a:off x="8173960" y="5323796"/>
            <a:ext cx="0" cy="1143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4A82BFAD-6621-B881-0C3A-ED478D840276}"/>
              </a:ext>
            </a:extLst>
          </p:cNvPr>
          <p:cNvSpPr txBox="1"/>
          <p:nvPr/>
        </p:nvSpPr>
        <p:spPr>
          <a:xfrm>
            <a:off x="854955" y="3413432"/>
            <a:ext cx="1412637" cy="461665"/>
          </a:xfrm>
          <a:prstGeom prst="rect">
            <a:avLst/>
          </a:prstGeom>
          <a:noFill/>
        </p:spPr>
        <p:txBody>
          <a:bodyPr wrap="square" rtlCol="0">
            <a:spAutoFit/>
          </a:bodyPr>
          <a:lstStyle/>
          <a:p>
            <a:pPr algn="ctr"/>
            <a:r>
              <a:rPr lang="en-HK" sz="2400" dirty="0"/>
              <a:t>“vehicle”</a:t>
            </a:r>
          </a:p>
        </p:txBody>
      </p:sp>
      <p:sp>
        <p:nvSpPr>
          <p:cNvPr id="21" name="Title 1">
            <a:extLst>
              <a:ext uri="{FF2B5EF4-FFF2-40B4-BE49-F238E27FC236}">
                <a16:creationId xmlns:a16="http://schemas.microsoft.com/office/drawing/2014/main" id="{120A9EC5-ADC4-AADD-E9EB-18E65FB5856C}"/>
              </a:ext>
            </a:extLst>
          </p:cNvPr>
          <p:cNvSpPr txBox="1">
            <a:spLocks/>
          </p:cNvSpPr>
          <p:nvPr/>
        </p:nvSpPr>
        <p:spPr>
          <a:xfrm>
            <a:off x="838200" y="673666"/>
            <a:ext cx="10515600" cy="92014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HK" dirty="0"/>
              <a:t>word2vec</a:t>
            </a:r>
          </a:p>
        </p:txBody>
      </p:sp>
      <p:sp>
        <p:nvSpPr>
          <p:cNvPr id="22" name="Rectangle 21">
            <a:extLst>
              <a:ext uri="{FF2B5EF4-FFF2-40B4-BE49-F238E27FC236}">
                <a16:creationId xmlns:a16="http://schemas.microsoft.com/office/drawing/2014/main" id="{E512A1DA-64E1-6E94-3434-751AAE3A1AAC}"/>
              </a:ext>
            </a:extLst>
          </p:cNvPr>
          <p:cNvSpPr/>
          <p:nvPr/>
        </p:nvSpPr>
        <p:spPr>
          <a:xfrm>
            <a:off x="6937514" y="1964736"/>
            <a:ext cx="2430568" cy="613096"/>
          </a:xfrm>
          <a:prstGeom prst="rect">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F110A209-5F66-BA28-9AF5-ED4B341183AD}"/>
              </a:ext>
            </a:extLst>
          </p:cNvPr>
          <p:cNvSpPr txBox="1"/>
          <p:nvPr/>
        </p:nvSpPr>
        <p:spPr>
          <a:xfrm>
            <a:off x="8253681" y="1087832"/>
            <a:ext cx="3126901" cy="830997"/>
          </a:xfrm>
          <a:prstGeom prst="rect">
            <a:avLst/>
          </a:prstGeom>
          <a:noFill/>
        </p:spPr>
        <p:txBody>
          <a:bodyPr wrap="square" rtlCol="0">
            <a:spAutoFit/>
          </a:bodyPr>
          <a:lstStyle/>
          <a:p>
            <a:r>
              <a:rPr lang="en-US" sz="2400" dirty="0">
                <a:solidFill>
                  <a:srgbClr val="FF0000"/>
                </a:solidFill>
              </a:rPr>
              <a:t>Let’s zoom into a single output prediction</a:t>
            </a:r>
          </a:p>
        </p:txBody>
      </p:sp>
      <p:sp>
        <p:nvSpPr>
          <p:cNvPr id="24" name="TextBox 23">
            <a:extLst>
              <a:ext uri="{FF2B5EF4-FFF2-40B4-BE49-F238E27FC236}">
                <a16:creationId xmlns:a16="http://schemas.microsoft.com/office/drawing/2014/main" id="{8864D41A-6DF3-8931-4DBE-D5F840D4D10E}"/>
              </a:ext>
            </a:extLst>
          </p:cNvPr>
          <p:cNvSpPr txBox="1"/>
          <p:nvPr/>
        </p:nvSpPr>
        <p:spPr>
          <a:xfrm>
            <a:off x="343798" y="547890"/>
            <a:ext cx="2052357" cy="584775"/>
          </a:xfrm>
          <a:prstGeom prst="rect">
            <a:avLst/>
          </a:prstGeom>
          <a:noFill/>
        </p:spPr>
        <p:txBody>
          <a:bodyPr wrap="none" rtlCol="0">
            <a:spAutoFit/>
          </a:bodyPr>
          <a:lstStyle/>
          <a:p>
            <a:r>
              <a:rPr lang="en-US" sz="3200" dirty="0">
                <a:solidFill>
                  <a:srgbClr val="FF0000"/>
                </a:solidFill>
              </a:rPr>
              <a:t>Questions?</a:t>
            </a:r>
          </a:p>
        </p:txBody>
      </p:sp>
    </p:spTree>
    <p:extLst>
      <p:ext uri="{BB962C8B-B14F-4D97-AF65-F5344CB8AC3E}">
        <p14:creationId xmlns:p14="http://schemas.microsoft.com/office/powerpoint/2010/main" val="399627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 grpId="0"/>
      <p:bldP spid="6" grpId="0"/>
      <p:bldP spid="7" grpId="0" animBg="1"/>
      <p:bldP spid="8" grpId="0" animBg="1"/>
      <p:bldP spid="9" grpId="0" animBg="1"/>
      <p:bldP spid="12" grpId="0"/>
      <p:bldP spid="14" grpId="0"/>
      <p:bldP spid="2" grpId="0"/>
      <p:bldP spid="18" grpId="0"/>
      <p:bldP spid="22" grpId="0" animBg="1"/>
      <p:bldP spid="23" grpId="0"/>
      <p:bldP spid="2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002C94F-5DBA-40EE-9E32-86C099AD9BD7}"/>
              </a:ext>
            </a:extLst>
          </p:cNvPr>
          <p:cNvSpPr txBox="1"/>
          <p:nvPr/>
        </p:nvSpPr>
        <p:spPr>
          <a:xfrm>
            <a:off x="2291137" y="1865347"/>
            <a:ext cx="433132" cy="3903504"/>
          </a:xfrm>
          <a:prstGeom prst="rect">
            <a:avLst/>
          </a:prstGeom>
          <a:noFill/>
        </p:spPr>
        <p:txBody>
          <a:bodyPr wrap="none" rtlCol="0">
            <a:spAutoFit/>
          </a:bodyPr>
          <a:lstStyle/>
          <a:p>
            <a:pPr>
              <a:lnSpc>
                <a:spcPct val="150000"/>
              </a:lnSpc>
            </a:pPr>
            <a:r>
              <a:rPr lang="en-HK" sz="2800" dirty="0"/>
              <a:t>0</a:t>
            </a:r>
          </a:p>
          <a:p>
            <a:pPr>
              <a:lnSpc>
                <a:spcPct val="150000"/>
              </a:lnSpc>
            </a:pPr>
            <a:r>
              <a:rPr lang="en-HK" sz="2800" dirty="0"/>
              <a:t>1</a:t>
            </a:r>
          </a:p>
          <a:p>
            <a:pPr>
              <a:lnSpc>
                <a:spcPct val="150000"/>
              </a:lnSpc>
            </a:pPr>
            <a:r>
              <a:rPr lang="en-HK" sz="2800" dirty="0"/>
              <a:t>…</a:t>
            </a:r>
          </a:p>
          <a:p>
            <a:pPr>
              <a:lnSpc>
                <a:spcPct val="150000"/>
              </a:lnSpc>
            </a:pPr>
            <a:r>
              <a:rPr lang="en-HK" sz="2800" dirty="0"/>
              <a:t>0</a:t>
            </a:r>
          </a:p>
          <a:p>
            <a:pPr>
              <a:lnSpc>
                <a:spcPct val="150000"/>
              </a:lnSpc>
            </a:pPr>
            <a:r>
              <a:rPr lang="en-HK" sz="2800" dirty="0"/>
              <a:t>0</a:t>
            </a:r>
          </a:p>
          <a:p>
            <a:pPr>
              <a:lnSpc>
                <a:spcPct val="150000"/>
              </a:lnSpc>
            </a:pPr>
            <a:r>
              <a:rPr lang="en-HK" sz="2800" dirty="0"/>
              <a:t>0</a:t>
            </a:r>
          </a:p>
        </p:txBody>
      </p:sp>
      <p:sp>
        <p:nvSpPr>
          <p:cNvPr id="6" name="Rectangle 5">
            <a:extLst>
              <a:ext uri="{FF2B5EF4-FFF2-40B4-BE49-F238E27FC236}">
                <a16:creationId xmlns:a16="http://schemas.microsoft.com/office/drawing/2014/main" id="{030AA9F5-F78C-41A3-944D-FD94680215F8}"/>
              </a:ext>
            </a:extLst>
          </p:cNvPr>
          <p:cNvSpPr/>
          <p:nvPr/>
        </p:nvSpPr>
        <p:spPr>
          <a:xfrm>
            <a:off x="3205537" y="1865347"/>
            <a:ext cx="780836" cy="408271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HK" sz="2800" dirty="0"/>
              <a:t>…</a:t>
            </a:r>
            <a:br>
              <a:rPr lang="en-HK" dirty="0"/>
            </a:br>
            <a:br>
              <a:rPr lang="en-HK" dirty="0"/>
            </a:br>
            <a:br>
              <a:rPr lang="en-HK" dirty="0"/>
            </a:br>
            <a:endParaRPr lang="en-HK" dirty="0"/>
          </a:p>
        </p:txBody>
      </p:sp>
      <p:sp>
        <p:nvSpPr>
          <p:cNvPr id="7" name="Oval 6">
            <a:extLst>
              <a:ext uri="{FF2B5EF4-FFF2-40B4-BE49-F238E27FC236}">
                <a16:creationId xmlns:a16="http://schemas.microsoft.com/office/drawing/2014/main" id="{E7CCAD9D-F158-427B-82BC-166D6CC0789B}"/>
              </a:ext>
            </a:extLst>
          </p:cNvPr>
          <p:cNvSpPr/>
          <p:nvPr/>
        </p:nvSpPr>
        <p:spPr>
          <a:xfrm>
            <a:off x="3413075" y="2106690"/>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HK"/>
          </a:p>
        </p:txBody>
      </p:sp>
      <p:sp>
        <p:nvSpPr>
          <p:cNvPr id="8" name="Oval 7">
            <a:extLst>
              <a:ext uri="{FF2B5EF4-FFF2-40B4-BE49-F238E27FC236}">
                <a16:creationId xmlns:a16="http://schemas.microsoft.com/office/drawing/2014/main" id="{25C9F41A-2408-497C-A3A4-F30CF90541C7}"/>
              </a:ext>
            </a:extLst>
          </p:cNvPr>
          <p:cNvSpPr/>
          <p:nvPr/>
        </p:nvSpPr>
        <p:spPr>
          <a:xfrm>
            <a:off x="3413075" y="2700537"/>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HK"/>
          </a:p>
        </p:txBody>
      </p:sp>
      <p:sp>
        <p:nvSpPr>
          <p:cNvPr id="9" name="Oval 8">
            <a:extLst>
              <a:ext uri="{FF2B5EF4-FFF2-40B4-BE49-F238E27FC236}">
                <a16:creationId xmlns:a16="http://schemas.microsoft.com/office/drawing/2014/main" id="{04AC6030-EE1C-471C-9F13-C24B4AC1EC86}"/>
              </a:ext>
            </a:extLst>
          </p:cNvPr>
          <p:cNvSpPr/>
          <p:nvPr/>
        </p:nvSpPr>
        <p:spPr>
          <a:xfrm>
            <a:off x="3413075" y="4045331"/>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HK"/>
          </a:p>
        </p:txBody>
      </p:sp>
      <p:sp>
        <p:nvSpPr>
          <p:cNvPr id="10" name="Oval 9">
            <a:extLst>
              <a:ext uri="{FF2B5EF4-FFF2-40B4-BE49-F238E27FC236}">
                <a16:creationId xmlns:a16="http://schemas.microsoft.com/office/drawing/2014/main" id="{792846A4-C82F-443C-8578-63508E3E9E89}"/>
              </a:ext>
            </a:extLst>
          </p:cNvPr>
          <p:cNvSpPr/>
          <p:nvPr/>
        </p:nvSpPr>
        <p:spPr>
          <a:xfrm>
            <a:off x="3413075" y="4685786"/>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HK"/>
          </a:p>
        </p:txBody>
      </p:sp>
      <p:sp>
        <p:nvSpPr>
          <p:cNvPr id="11" name="Oval 10">
            <a:extLst>
              <a:ext uri="{FF2B5EF4-FFF2-40B4-BE49-F238E27FC236}">
                <a16:creationId xmlns:a16="http://schemas.microsoft.com/office/drawing/2014/main" id="{B3F564DB-0CA0-424B-B20C-70E068F38F88}"/>
              </a:ext>
            </a:extLst>
          </p:cNvPr>
          <p:cNvSpPr/>
          <p:nvPr/>
        </p:nvSpPr>
        <p:spPr>
          <a:xfrm>
            <a:off x="3414102" y="5279633"/>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HK" dirty="0"/>
          </a:p>
        </p:txBody>
      </p:sp>
      <p:sp>
        <p:nvSpPr>
          <p:cNvPr id="12" name="Rectangle 11">
            <a:extLst>
              <a:ext uri="{FF2B5EF4-FFF2-40B4-BE49-F238E27FC236}">
                <a16:creationId xmlns:a16="http://schemas.microsoft.com/office/drawing/2014/main" id="{04D50A8A-6BCA-4AEC-8DC5-A02D7A11CC1E}"/>
              </a:ext>
            </a:extLst>
          </p:cNvPr>
          <p:cNvSpPr/>
          <p:nvPr/>
        </p:nvSpPr>
        <p:spPr>
          <a:xfrm>
            <a:off x="8271351" y="1865347"/>
            <a:ext cx="780836" cy="408271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HK" sz="2800" dirty="0"/>
              <a:t>…</a:t>
            </a:r>
            <a:br>
              <a:rPr lang="en-HK" dirty="0"/>
            </a:br>
            <a:br>
              <a:rPr lang="en-HK" dirty="0"/>
            </a:br>
            <a:br>
              <a:rPr lang="en-HK" dirty="0"/>
            </a:br>
            <a:endParaRPr lang="en-HK" dirty="0"/>
          </a:p>
        </p:txBody>
      </p:sp>
      <p:sp>
        <p:nvSpPr>
          <p:cNvPr id="13" name="Oval 12">
            <a:extLst>
              <a:ext uri="{FF2B5EF4-FFF2-40B4-BE49-F238E27FC236}">
                <a16:creationId xmlns:a16="http://schemas.microsoft.com/office/drawing/2014/main" id="{C1BB0D2F-976F-42E4-83C6-8CEE3C27C251}"/>
              </a:ext>
            </a:extLst>
          </p:cNvPr>
          <p:cNvSpPr/>
          <p:nvPr/>
        </p:nvSpPr>
        <p:spPr>
          <a:xfrm>
            <a:off x="8478889" y="2106690"/>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HK"/>
          </a:p>
        </p:txBody>
      </p:sp>
      <p:sp>
        <p:nvSpPr>
          <p:cNvPr id="14" name="Oval 13">
            <a:extLst>
              <a:ext uri="{FF2B5EF4-FFF2-40B4-BE49-F238E27FC236}">
                <a16:creationId xmlns:a16="http://schemas.microsoft.com/office/drawing/2014/main" id="{2BFB3BCF-CE23-4D8F-854B-5BFE7C5C8503}"/>
              </a:ext>
            </a:extLst>
          </p:cNvPr>
          <p:cNvSpPr/>
          <p:nvPr/>
        </p:nvSpPr>
        <p:spPr>
          <a:xfrm>
            <a:off x="8478889" y="2700537"/>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HK"/>
          </a:p>
        </p:txBody>
      </p:sp>
      <p:sp>
        <p:nvSpPr>
          <p:cNvPr id="15" name="Oval 14">
            <a:extLst>
              <a:ext uri="{FF2B5EF4-FFF2-40B4-BE49-F238E27FC236}">
                <a16:creationId xmlns:a16="http://schemas.microsoft.com/office/drawing/2014/main" id="{89284178-AD61-4C99-871A-AA6CF68857EF}"/>
              </a:ext>
            </a:extLst>
          </p:cNvPr>
          <p:cNvSpPr/>
          <p:nvPr/>
        </p:nvSpPr>
        <p:spPr>
          <a:xfrm>
            <a:off x="8478889" y="4045331"/>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HK"/>
          </a:p>
        </p:txBody>
      </p:sp>
      <p:sp>
        <p:nvSpPr>
          <p:cNvPr id="16" name="Oval 15">
            <a:extLst>
              <a:ext uri="{FF2B5EF4-FFF2-40B4-BE49-F238E27FC236}">
                <a16:creationId xmlns:a16="http://schemas.microsoft.com/office/drawing/2014/main" id="{7634DC7A-E517-4C3F-BADD-D9D29106B5B1}"/>
              </a:ext>
            </a:extLst>
          </p:cNvPr>
          <p:cNvSpPr/>
          <p:nvPr/>
        </p:nvSpPr>
        <p:spPr>
          <a:xfrm>
            <a:off x="8478889" y="4685786"/>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HK"/>
          </a:p>
        </p:txBody>
      </p:sp>
      <p:sp>
        <p:nvSpPr>
          <p:cNvPr id="17" name="Oval 16">
            <a:extLst>
              <a:ext uri="{FF2B5EF4-FFF2-40B4-BE49-F238E27FC236}">
                <a16:creationId xmlns:a16="http://schemas.microsoft.com/office/drawing/2014/main" id="{1479160F-1170-47B0-AA16-C99FC28BA704}"/>
              </a:ext>
            </a:extLst>
          </p:cNvPr>
          <p:cNvSpPr/>
          <p:nvPr/>
        </p:nvSpPr>
        <p:spPr>
          <a:xfrm>
            <a:off x="8479916" y="5279633"/>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HK" dirty="0"/>
          </a:p>
        </p:txBody>
      </p:sp>
      <p:sp>
        <p:nvSpPr>
          <p:cNvPr id="18" name="Rectangle 17">
            <a:extLst>
              <a:ext uri="{FF2B5EF4-FFF2-40B4-BE49-F238E27FC236}">
                <a16:creationId xmlns:a16="http://schemas.microsoft.com/office/drawing/2014/main" id="{6CE89590-57D2-47FB-BB43-4D29E9422524}"/>
              </a:ext>
            </a:extLst>
          </p:cNvPr>
          <p:cNvSpPr/>
          <p:nvPr/>
        </p:nvSpPr>
        <p:spPr>
          <a:xfrm>
            <a:off x="5738444" y="3192692"/>
            <a:ext cx="780836" cy="13255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HK" dirty="0"/>
          </a:p>
        </p:txBody>
      </p:sp>
      <p:sp>
        <p:nvSpPr>
          <p:cNvPr id="19" name="Oval 18">
            <a:extLst>
              <a:ext uri="{FF2B5EF4-FFF2-40B4-BE49-F238E27FC236}">
                <a16:creationId xmlns:a16="http://schemas.microsoft.com/office/drawing/2014/main" id="{B6235EC0-D615-4E49-8BAE-6281ED4D0A87}"/>
              </a:ext>
            </a:extLst>
          </p:cNvPr>
          <p:cNvSpPr/>
          <p:nvPr/>
        </p:nvSpPr>
        <p:spPr>
          <a:xfrm>
            <a:off x="5955555" y="3405475"/>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HK"/>
          </a:p>
        </p:txBody>
      </p:sp>
      <p:sp>
        <p:nvSpPr>
          <p:cNvPr id="20" name="Oval 19">
            <a:extLst>
              <a:ext uri="{FF2B5EF4-FFF2-40B4-BE49-F238E27FC236}">
                <a16:creationId xmlns:a16="http://schemas.microsoft.com/office/drawing/2014/main" id="{92804B85-1E56-4529-A277-D8ADF27000F2}"/>
              </a:ext>
            </a:extLst>
          </p:cNvPr>
          <p:cNvSpPr/>
          <p:nvPr/>
        </p:nvSpPr>
        <p:spPr>
          <a:xfrm>
            <a:off x="5945982" y="3961865"/>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HK"/>
          </a:p>
        </p:txBody>
      </p:sp>
      <p:cxnSp>
        <p:nvCxnSpPr>
          <p:cNvPr id="22" name="Straight Connector 21">
            <a:extLst>
              <a:ext uri="{FF2B5EF4-FFF2-40B4-BE49-F238E27FC236}">
                <a16:creationId xmlns:a16="http://schemas.microsoft.com/office/drawing/2014/main" id="{BE0DE4BD-3BDA-4863-B8B6-D8F1C9428F79}"/>
              </a:ext>
            </a:extLst>
          </p:cNvPr>
          <p:cNvCxnSpPr>
            <a:cxnSpLocks/>
          </p:cNvCxnSpPr>
          <p:nvPr/>
        </p:nvCxnSpPr>
        <p:spPr>
          <a:xfrm>
            <a:off x="4090142" y="1865347"/>
            <a:ext cx="1648302" cy="1200950"/>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F762AFC5-9593-4281-B409-601869AD0D72}"/>
              </a:ext>
            </a:extLst>
          </p:cNvPr>
          <p:cNvCxnSpPr>
            <a:cxnSpLocks/>
          </p:cNvCxnSpPr>
          <p:nvPr/>
        </p:nvCxnSpPr>
        <p:spPr>
          <a:xfrm>
            <a:off x="6512415" y="4685786"/>
            <a:ext cx="1648302" cy="120095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F44DDDBC-ED68-4E03-834A-075787484552}"/>
              </a:ext>
            </a:extLst>
          </p:cNvPr>
          <p:cNvCxnSpPr>
            <a:cxnSpLocks/>
          </p:cNvCxnSpPr>
          <p:nvPr/>
        </p:nvCxnSpPr>
        <p:spPr>
          <a:xfrm flipV="1">
            <a:off x="4069430" y="4685786"/>
            <a:ext cx="1648302" cy="120095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45D989B4-DF54-45C1-B777-3B37FAE2074F}"/>
              </a:ext>
            </a:extLst>
          </p:cNvPr>
          <p:cNvCxnSpPr>
            <a:cxnSpLocks/>
          </p:cNvCxnSpPr>
          <p:nvPr/>
        </p:nvCxnSpPr>
        <p:spPr>
          <a:xfrm flipH="1">
            <a:off x="6539992" y="1871396"/>
            <a:ext cx="1648302" cy="1200950"/>
          </a:xfrm>
          <a:prstGeom prst="line">
            <a:avLst/>
          </a:prstGeom>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B77F1D44-ACEE-4FF7-A976-24B0D2D75BEB}"/>
              </a:ext>
            </a:extLst>
          </p:cNvPr>
          <p:cNvSpPr txBox="1"/>
          <p:nvPr/>
        </p:nvSpPr>
        <p:spPr>
          <a:xfrm>
            <a:off x="633814" y="2621807"/>
            <a:ext cx="1858464" cy="523220"/>
          </a:xfrm>
          <a:prstGeom prst="rect">
            <a:avLst/>
          </a:prstGeom>
          <a:noFill/>
        </p:spPr>
        <p:txBody>
          <a:bodyPr wrap="square" rtlCol="0">
            <a:spAutoFit/>
          </a:bodyPr>
          <a:lstStyle/>
          <a:p>
            <a:pPr algn="ctr"/>
            <a:r>
              <a:rPr lang="en-HK" sz="2800" dirty="0"/>
              <a:t>“vehicle”</a:t>
            </a:r>
          </a:p>
        </p:txBody>
      </p:sp>
      <p:sp>
        <p:nvSpPr>
          <p:cNvPr id="35" name="TextBox 34">
            <a:extLst>
              <a:ext uri="{FF2B5EF4-FFF2-40B4-BE49-F238E27FC236}">
                <a16:creationId xmlns:a16="http://schemas.microsoft.com/office/drawing/2014/main" id="{0B23BE64-EB0C-4AD0-A8B3-A746F27882E0}"/>
              </a:ext>
            </a:extLst>
          </p:cNvPr>
          <p:cNvSpPr txBox="1"/>
          <p:nvPr/>
        </p:nvSpPr>
        <p:spPr>
          <a:xfrm>
            <a:off x="4786429" y="1789299"/>
            <a:ext cx="2699131" cy="954107"/>
          </a:xfrm>
          <a:prstGeom prst="rect">
            <a:avLst/>
          </a:prstGeom>
          <a:noFill/>
        </p:spPr>
        <p:txBody>
          <a:bodyPr wrap="square" rtlCol="0">
            <a:spAutoFit/>
          </a:bodyPr>
          <a:lstStyle/>
          <a:p>
            <a:pPr algn="ctr"/>
            <a:r>
              <a:rPr lang="en-HK" sz="3200" dirty="0"/>
              <a:t>Embedding</a:t>
            </a:r>
          </a:p>
          <a:p>
            <a:pPr algn="ctr"/>
            <a:r>
              <a:rPr lang="en-HK" sz="2400" dirty="0"/>
              <a:t>(hidden layer)</a:t>
            </a:r>
          </a:p>
        </p:txBody>
      </p:sp>
      <p:cxnSp>
        <p:nvCxnSpPr>
          <p:cNvPr id="37" name="Straight Arrow Connector 36">
            <a:extLst>
              <a:ext uri="{FF2B5EF4-FFF2-40B4-BE49-F238E27FC236}">
                <a16:creationId xmlns:a16="http://schemas.microsoft.com/office/drawing/2014/main" id="{B1171D11-E8BD-4900-BC87-226DDDD5B9AD}"/>
              </a:ext>
            </a:extLst>
          </p:cNvPr>
          <p:cNvCxnSpPr>
            <a:cxnSpLocks/>
          </p:cNvCxnSpPr>
          <p:nvPr/>
        </p:nvCxnSpPr>
        <p:spPr>
          <a:xfrm>
            <a:off x="2640457" y="2289570"/>
            <a:ext cx="54864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DA65DAC0-281C-4614-89BC-D55AA3C2ED3A}"/>
              </a:ext>
            </a:extLst>
          </p:cNvPr>
          <p:cNvCxnSpPr>
            <a:cxnSpLocks/>
          </p:cNvCxnSpPr>
          <p:nvPr/>
        </p:nvCxnSpPr>
        <p:spPr>
          <a:xfrm>
            <a:off x="2640456" y="2883417"/>
            <a:ext cx="54864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69C1FD48-34C0-42B6-9C26-14D956EF265A}"/>
              </a:ext>
            </a:extLst>
          </p:cNvPr>
          <p:cNvCxnSpPr/>
          <p:nvPr/>
        </p:nvCxnSpPr>
        <p:spPr>
          <a:xfrm>
            <a:off x="2640456" y="4183009"/>
            <a:ext cx="54864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A771E9AB-C455-4AD6-9EEA-72404BE77687}"/>
              </a:ext>
            </a:extLst>
          </p:cNvPr>
          <p:cNvCxnSpPr/>
          <p:nvPr/>
        </p:nvCxnSpPr>
        <p:spPr>
          <a:xfrm>
            <a:off x="2640456" y="4853061"/>
            <a:ext cx="54864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A68A7C8B-20A9-431F-9252-F2BE6E61524D}"/>
              </a:ext>
            </a:extLst>
          </p:cNvPr>
          <p:cNvCxnSpPr/>
          <p:nvPr/>
        </p:nvCxnSpPr>
        <p:spPr>
          <a:xfrm>
            <a:off x="2640456" y="5462513"/>
            <a:ext cx="54864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A9BB73C5-C59F-4678-B939-C4524886DF99}"/>
              </a:ext>
            </a:extLst>
          </p:cNvPr>
          <p:cNvCxnSpPr>
            <a:cxnSpLocks/>
          </p:cNvCxnSpPr>
          <p:nvPr/>
        </p:nvCxnSpPr>
        <p:spPr>
          <a:xfrm>
            <a:off x="9052187" y="2279517"/>
            <a:ext cx="54864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B78F73CD-D9AE-489B-9C88-325475C457E6}"/>
              </a:ext>
            </a:extLst>
          </p:cNvPr>
          <p:cNvCxnSpPr>
            <a:cxnSpLocks/>
          </p:cNvCxnSpPr>
          <p:nvPr/>
        </p:nvCxnSpPr>
        <p:spPr>
          <a:xfrm>
            <a:off x="9052186" y="2873364"/>
            <a:ext cx="54864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9395AA84-0E98-4E6E-AF00-C8B0DB2E7E02}"/>
              </a:ext>
            </a:extLst>
          </p:cNvPr>
          <p:cNvCxnSpPr/>
          <p:nvPr/>
        </p:nvCxnSpPr>
        <p:spPr>
          <a:xfrm>
            <a:off x="9052186" y="4172956"/>
            <a:ext cx="54864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92A86CA1-2A1F-4263-8E35-8EE101368266}"/>
              </a:ext>
            </a:extLst>
          </p:cNvPr>
          <p:cNvCxnSpPr/>
          <p:nvPr/>
        </p:nvCxnSpPr>
        <p:spPr>
          <a:xfrm>
            <a:off x="9052186" y="4843008"/>
            <a:ext cx="54864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F487FF6D-8665-4961-9ACC-BA970C23DDC8}"/>
              </a:ext>
            </a:extLst>
          </p:cNvPr>
          <p:cNvCxnSpPr/>
          <p:nvPr/>
        </p:nvCxnSpPr>
        <p:spPr>
          <a:xfrm>
            <a:off x="9052186" y="5452460"/>
            <a:ext cx="54864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A792C833-7DE7-D9E8-279D-99901026E3B3}"/>
              </a:ext>
            </a:extLst>
          </p:cNvPr>
          <p:cNvSpPr txBox="1"/>
          <p:nvPr/>
        </p:nvSpPr>
        <p:spPr>
          <a:xfrm>
            <a:off x="9625921" y="1865347"/>
            <a:ext cx="689332" cy="3903504"/>
          </a:xfrm>
          <a:prstGeom prst="rect">
            <a:avLst/>
          </a:prstGeom>
          <a:noFill/>
        </p:spPr>
        <p:txBody>
          <a:bodyPr wrap="square" rtlCol="0">
            <a:spAutoFit/>
          </a:bodyPr>
          <a:lstStyle/>
          <a:p>
            <a:pPr>
              <a:lnSpc>
                <a:spcPct val="150000"/>
              </a:lnSpc>
            </a:pPr>
            <a:r>
              <a:rPr lang="en-HK" sz="2800" dirty="0"/>
              <a:t>0.9</a:t>
            </a:r>
          </a:p>
          <a:p>
            <a:pPr>
              <a:lnSpc>
                <a:spcPct val="150000"/>
              </a:lnSpc>
            </a:pPr>
            <a:r>
              <a:rPr lang="en-HK" sz="2800" dirty="0"/>
              <a:t>0.3</a:t>
            </a:r>
          </a:p>
          <a:p>
            <a:pPr>
              <a:lnSpc>
                <a:spcPct val="150000"/>
              </a:lnSpc>
            </a:pPr>
            <a:r>
              <a:rPr lang="en-HK" sz="2800" dirty="0"/>
              <a:t>…</a:t>
            </a:r>
          </a:p>
          <a:p>
            <a:pPr>
              <a:lnSpc>
                <a:spcPct val="150000"/>
              </a:lnSpc>
            </a:pPr>
            <a:r>
              <a:rPr lang="en-HK" sz="2800" dirty="0"/>
              <a:t>0.7</a:t>
            </a:r>
          </a:p>
          <a:p>
            <a:pPr>
              <a:lnSpc>
                <a:spcPct val="150000"/>
              </a:lnSpc>
            </a:pPr>
            <a:r>
              <a:rPr lang="en-HK" sz="2800" dirty="0"/>
              <a:t>0.2</a:t>
            </a:r>
          </a:p>
          <a:p>
            <a:pPr>
              <a:lnSpc>
                <a:spcPct val="150000"/>
              </a:lnSpc>
            </a:pPr>
            <a:r>
              <a:rPr lang="en-HK" sz="2800" dirty="0"/>
              <a:t>0.1</a:t>
            </a:r>
          </a:p>
        </p:txBody>
      </p:sp>
      <p:sp>
        <p:nvSpPr>
          <p:cNvPr id="43" name="Title 1">
            <a:extLst>
              <a:ext uri="{FF2B5EF4-FFF2-40B4-BE49-F238E27FC236}">
                <a16:creationId xmlns:a16="http://schemas.microsoft.com/office/drawing/2014/main" id="{8434851C-B8F7-530B-6614-F2236D8ABD01}"/>
              </a:ext>
            </a:extLst>
          </p:cNvPr>
          <p:cNvSpPr txBox="1">
            <a:spLocks/>
          </p:cNvSpPr>
          <p:nvPr/>
        </p:nvSpPr>
        <p:spPr>
          <a:xfrm>
            <a:off x="838200" y="334555"/>
            <a:ext cx="10515600" cy="119357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HK" dirty="0"/>
              <a:t>word2vec</a:t>
            </a:r>
            <a:br>
              <a:rPr lang="en-HK" dirty="0"/>
            </a:br>
            <a:r>
              <a:rPr lang="en-HK" dirty="0"/>
              <a:t>(neural network)</a:t>
            </a:r>
          </a:p>
        </p:txBody>
      </p:sp>
      <p:sp>
        <p:nvSpPr>
          <p:cNvPr id="49" name="TextBox 48">
            <a:extLst>
              <a:ext uri="{FF2B5EF4-FFF2-40B4-BE49-F238E27FC236}">
                <a16:creationId xmlns:a16="http://schemas.microsoft.com/office/drawing/2014/main" id="{2E63D5C5-075F-6698-E91A-2674B061BD93}"/>
              </a:ext>
            </a:extLst>
          </p:cNvPr>
          <p:cNvSpPr txBox="1"/>
          <p:nvPr/>
        </p:nvSpPr>
        <p:spPr>
          <a:xfrm>
            <a:off x="9058196" y="743724"/>
            <a:ext cx="2920223" cy="1077218"/>
          </a:xfrm>
          <a:prstGeom prst="rect">
            <a:avLst/>
          </a:prstGeom>
          <a:noFill/>
        </p:spPr>
        <p:txBody>
          <a:bodyPr wrap="none" rtlCol="0">
            <a:spAutoFit/>
          </a:bodyPr>
          <a:lstStyle/>
          <a:p>
            <a:pPr algn="ctr"/>
            <a:r>
              <a:rPr lang="en-HK" sz="3200" dirty="0"/>
              <a:t>Scores for </a:t>
            </a:r>
            <a:br>
              <a:rPr lang="en-HK" sz="3200" dirty="0"/>
            </a:br>
            <a:r>
              <a:rPr lang="en-HK" sz="3200" dirty="0"/>
              <a:t>context word #1</a:t>
            </a:r>
          </a:p>
        </p:txBody>
      </p:sp>
      <p:sp>
        <p:nvSpPr>
          <p:cNvPr id="50" name="TextBox 49">
            <a:extLst>
              <a:ext uri="{FF2B5EF4-FFF2-40B4-BE49-F238E27FC236}">
                <a16:creationId xmlns:a16="http://schemas.microsoft.com/office/drawing/2014/main" id="{5D44649E-67F6-6940-F34E-4C398204249F}"/>
              </a:ext>
            </a:extLst>
          </p:cNvPr>
          <p:cNvSpPr txBox="1"/>
          <p:nvPr/>
        </p:nvSpPr>
        <p:spPr>
          <a:xfrm>
            <a:off x="713944" y="1020661"/>
            <a:ext cx="2699131" cy="584775"/>
          </a:xfrm>
          <a:prstGeom prst="rect">
            <a:avLst/>
          </a:prstGeom>
          <a:noFill/>
        </p:spPr>
        <p:txBody>
          <a:bodyPr wrap="square" rtlCol="0">
            <a:spAutoFit/>
          </a:bodyPr>
          <a:lstStyle/>
          <a:p>
            <a:pPr algn="ctr"/>
            <a:r>
              <a:rPr lang="en-HK" sz="3200" dirty="0"/>
              <a:t>Word input</a:t>
            </a:r>
          </a:p>
        </p:txBody>
      </p:sp>
      <p:sp>
        <p:nvSpPr>
          <p:cNvPr id="61" name="TextBox 60">
            <a:extLst>
              <a:ext uri="{FF2B5EF4-FFF2-40B4-BE49-F238E27FC236}">
                <a16:creationId xmlns:a16="http://schemas.microsoft.com/office/drawing/2014/main" id="{5A2E779D-400A-E718-C6D7-A1034EE9DAF9}"/>
              </a:ext>
            </a:extLst>
          </p:cNvPr>
          <p:cNvSpPr txBox="1"/>
          <p:nvPr/>
        </p:nvSpPr>
        <p:spPr>
          <a:xfrm>
            <a:off x="10429915" y="2004743"/>
            <a:ext cx="1174309" cy="523220"/>
          </a:xfrm>
          <a:prstGeom prst="rect">
            <a:avLst/>
          </a:prstGeom>
          <a:noFill/>
        </p:spPr>
        <p:txBody>
          <a:bodyPr wrap="square" rtlCol="0">
            <a:spAutoFit/>
          </a:bodyPr>
          <a:lstStyle/>
          <a:p>
            <a:r>
              <a:rPr lang="en-HK" sz="2800" dirty="0"/>
              <a:t>“road”</a:t>
            </a:r>
          </a:p>
        </p:txBody>
      </p:sp>
      <p:sp>
        <p:nvSpPr>
          <p:cNvPr id="62" name="TextBox 61">
            <a:extLst>
              <a:ext uri="{FF2B5EF4-FFF2-40B4-BE49-F238E27FC236}">
                <a16:creationId xmlns:a16="http://schemas.microsoft.com/office/drawing/2014/main" id="{53C26E0F-1BB8-C948-4D8C-46302693B653}"/>
              </a:ext>
            </a:extLst>
          </p:cNvPr>
          <p:cNvSpPr txBox="1"/>
          <p:nvPr/>
        </p:nvSpPr>
        <p:spPr>
          <a:xfrm>
            <a:off x="10411487" y="3921399"/>
            <a:ext cx="1387414" cy="523220"/>
          </a:xfrm>
          <a:prstGeom prst="rect">
            <a:avLst/>
          </a:prstGeom>
          <a:noFill/>
        </p:spPr>
        <p:txBody>
          <a:bodyPr wrap="square" rtlCol="0">
            <a:spAutoFit/>
          </a:bodyPr>
          <a:lstStyle/>
          <a:p>
            <a:r>
              <a:rPr lang="en-HK" sz="2800" dirty="0"/>
              <a:t>“speed”</a:t>
            </a:r>
          </a:p>
        </p:txBody>
      </p:sp>
      <p:sp>
        <p:nvSpPr>
          <p:cNvPr id="63" name="TextBox 62">
            <a:extLst>
              <a:ext uri="{FF2B5EF4-FFF2-40B4-BE49-F238E27FC236}">
                <a16:creationId xmlns:a16="http://schemas.microsoft.com/office/drawing/2014/main" id="{FCC7686A-72D7-401B-0E1E-4F5AA4522C86}"/>
              </a:ext>
            </a:extLst>
          </p:cNvPr>
          <p:cNvSpPr txBox="1"/>
          <p:nvPr/>
        </p:nvSpPr>
        <p:spPr>
          <a:xfrm>
            <a:off x="10429914" y="2594920"/>
            <a:ext cx="1616309" cy="523220"/>
          </a:xfrm>
          <a:prstGeom prst="rect">
            <a:avLst/>
          </a:prstGeom>
          <a:noFill/>
        </p:spPr>
        <p:txBody>
          <a:bodyPr wrap="square" rtlCol="0">
            <a:spAutoFit/>
          </a:bodyPr>
          <a:lstStyle/>
          <a:p>
            <a:pPr algn="ctr"/>
            <a:r>
              <a:rPr lang="en-HK" sz="2800" dirty="0"/>
              <a:t>“banana”</a:t>
            </a:r>
          </a:p>
        </p:txBody>
      </p:sp>
      <p:sp>
        <p:nvSpPr>
          <p:cNvPr id="64" name="TextBox 63">
            <a:extLst>
              <a:ext uri="{FF2B5EF4-FFF2-40B4-BE49-F238E27FC236}">
                <a16:creationId xmlns:a16="http://schemas.microsoft.com/office/drawing/2014/main" id="{1544A259-F100-E9CC-248D-454FF619AB09}"/>
              </a:ext>
            </a:extLst>
          </p:cNvPr>
          <p:cNvSpPr txBox="1"/>
          <p:nvPr/>
        </p:nvSpPr>
        <p:spPr>
          <a:xfrm>
            <a:off x="10327536" y="4561394"/>
            <a:ext cx="1509347" cy="523220"/>
          </a:xfrm>
          <a:prstGeom prst="rect">
            <a:avLst/>
          </a:prstGeom>
          <a:noFill/>
        </p:spPr>
        <p:txBody>
          <a:bodyPr wrap="square" rtlCol="0">
            <a:spAutoFit/>
          </a:bodyPr>
          <a:lstStyle/>
          <a:p>
            <a:pPr algn="ctr"/>
            <a:r>
              <a:rPr lang="en-HK" sz="2800" dirty="0"/>
              <a:t>“guitar”</a:t>
            </a:r>
          </a:p>
        </p:txBody>
      </p:sp>
      <p:sp>
        <p:nvSpPr>
          <p:cNvPr id="65" name="TextBox 64">
            <a:extLst>
              <a:ext uri="{FF2B5EF4-FFF2-40B4-BE49-F238E27FC236}">
                <a16:creationId xmlns:a16="http://schemas.microsoft.com/office/drawing/2014/main" id="{A7A7447B-B297-BF7F-C434-26212B465ADA}"/>
              </a:ext>
            </a:extLst>
          </p:cNvPr>
          <p:cNvSpPr txBox="1"/>
          <p:nvPr/>
        </p:nvSpPr>
        <p:spPr>
          <a:xfrm>
            <a:off x="10349364" y="5201389"/>
            <a:ext cx="1749868" cy="523220"/>
          </a:xfrm>
          <a:prstGeom prst="rect">
            <a:avLst/>
          </a:prstGeom>
          <a:noFill/>
        </p:spPr>
        <p:txBody>
          <a:bodyPr wrap="square" rtlCol="0">
            <a:spAutoFit/>
          </a:bodyPr>
          <a:lstStyle/>
          <a:p>
            <a:pPr algn="ctr"/>
            <a:r>
              <a:rPr lang="en-HK" sz="2800" dirty="0"/>
              <a:t>“waterfall”</a:t>
            </a:r>
          </a:p>
        </p:txBody>
      </p:sp>
    </p:spTree>
    <p:extLst>
      <p:ext uri="{BB962C8B-B14F-4D97-AF65-F5344CB8AC3E}">
        <p14:creationId xmlns:p14="http://schemas.microsoft.com/office/powerpoint/2010/main" val="13518967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002C94F-5DBA-40EE-9E32-86C099AD9BD7}"/>
              </a:ext>
            </a:extLst>
          </p:cNvPr>
          <p:cNvSpPr txBox="1"/>
          <p:nvPr/>
        </p:nvSpPr>
        <p:spPr>
          <a:xfrm>
            <a:off x="2291137" y="1865347"/>
            <a:ext cx="433132" cy="3903504"/>
          </a:xfrm>
          <a:prstGeom prst="rect">
            <a:avLst/>
          </a:prstGeom>
          <a:noFill/>
        </p:spPr>
        <p:txBody>
          <a:bodyPr wrap="none" rtlCol="0">
            <a:spAutoFit/>
          </a:bodyPr>
          <a:lstStyle/>
          <a:p>
            <a:pPr>
              <a:lnSpc>
                <a:spcPct val="150000"/>
              </a:lnSpc>
            </a:pPr>
            <a:r>
              <a:rPr lang="en-HK" sz="2800" dirty="0"/>
              <a:t>1</a:t>
            </a:r>
          </a:p>
          <a:p>
            <a:pPr>
              <a:lnSpc>
                <a:spcPct val="150000"/>
              </a:lnSpc>
            </a:pPr>
            <a:r>
              <a:rPr lang="en-HK" sz="2800" dirty="0"/>
              <a:t>0</a:t>
            </a:r>
          </a:p>
          <a:p>
            <a:pPr>
              <a:lnSpc>
                <a:spcPct val="150000"/>
              </a:lnSpc>
            </a:pPr>
            <a:r>
              <a:rPr lang="en-HK" sz="2800" dirty="0"/>
              <a:t>…</a:t>
            </a:r>
          </a:p>
          <a:p>
            <a:pPr>
              <a:lnSpc>
                <a:spcPct val="150000"/>
              </a:lnSpc>
            </a:pPr>
            <a:r>
              <a:rPr lang="en-HK" sz="2800" dirty="0"/>
              <a:t>0</a:t>
            </a:r>
          </a:p>
          <a:p>
            <a:pPr>
              <a:lnSpc>
                <a:spcPct val="150000"/>
              </a:lnSpc>
            </a:pPr>
            <a:r>
              <a:rPr lang="en-HK" sz="2800" dirty="0"/>
              <a:t>0</a:t>
            </a:r>
          </a:p>
          <a:p>
            <a:pPr>
              <a:lnSpc>
                <a:spcPct val="150000"/>
              </a:lnSpc>
            </a:pPr>
            <a:r>
              <a:rPr lang="en-HK" sz="2800" dirty="0"/>
              <a:t>0</a:t>
            </a:r>
          </a:p>
        </p:txBody>
      </p:sp>
      <p:sp>
        <p:nvSpPr>
          <p:cNvPr id="5" name="TextBox 4">
            <a:extLst>
              <a:ext uri="{FF2B5EF4-FFF2-40B4-BE49-F238E27FC236}">
                <a16:creationId xmlns:a16="http://schemas.microsoft.com/office/drawing/2014/main" id="{7F011D4C-3C51-48AE-84C5-272841A10E82}"/>
              </a:ext>
            </a:extLst>
          </p:cNvPr>
          <p:cNvSpPr txBox="1"/>
          <p:nvPr/>
        </p:nvSpPr>
        <p:spPr>
          <a:xfrm>
            <a:off x="9625921" y="1865347"/>
            <a:ext cx="980372" cy="3903504"/>
          </a:xfrm>
          <a:prstGeom prst="rect">
            <a:avLst/>
          </a:prstGeom>
          <a:noFill/>
        </p:spPr>
        <p:txBody>
          <a:bodyPr wrap="square" rtlCol="0">
            <a:spAutoFit/>
          </a:bodyPr>
          <a:lstStyle/>
          <a:p>
            <a:pPr>
              <a:lnSpc>
                <a:spcPct val="150000"/>
              </a:lnSpc>
            </a:pPr>
            <a:r>
              <a:rPr lang="en-HK" sz="2800" dirty="0"/>
              <a:t>0.95</a:t>
            </a:r>
          </a:p>
          <a:p>
            <a:pPr>
              <a:lnSpc>
                <a:spcPct val="150000"/>
              </a:lnSpc>
            </a:pPr>
            <a:r>
              <a:rPr lang="en-HK" sz="2800" dirty="0"/>
              <a:t>0.32</a:t>
            </a:r>
          </a:p>
          <a:p>
            <a:pPr>
              <a:lnSpc>
                <a:spcPct val="150000"/>
              </a:lnSpc>
            </a:pPr>
            <a:r>
              <a:rPr lang="en-HK" sz="2800" dirty="0"/>
              <a:t>…</a:t>
            </a:r>
          </a:p>
          <a:p>
            <a:pPr>
              <a:lnSpc>
                <a:spcPct val="150000"/>
              </a:lnSpc>
            </a:pPr>
            <a:r>
              <a:rPr lang="en-HK" sz="2800" dirty="0"/>
              <a:t>0.72</a:t>
            </a:r>
          </a:p>
          <a:p>
            <a:pPr>
              <a:lnSpc>
                <a:spcPct val="150000"/>
              </a:lnSpc>
            </a:pPr>
            <a:r>
              <a:rPr lang="en-HK" sz="2800" dirty="0"/>
              <a:t>0.24</a:t>
            </a:r>
          </a:p>
          <a:p>
            <a:pPr>
              <a:lnSpc>
                <a:spcPct val="150000"/>
              </a:lnSpc>
            </a:pPr>
            <a:r>
              <a:rPr lang="en-HK" sz="2800" dirty="0"/>
              <a:t>0.11</a:t>
            </a:r>
          </a:p>
        </p:txBody>
      </p:sp>
      <p:sp>
        <p:nvSpPr>
          <p:cNvPr id="6" name="Rectangle 5">
            <a:extLst>
              <a:ext uri="{FF2B5EF4-FFF2-40B4-BE49-F238E27FC236}">
                <a16:creationId xmlns:a16="http://schemas.microsoft.com/office/drawing/2014/main" id="{030AA9F5-F78C-41A3-944D-FD94680215F8}"/>
              </a:ext>
            </a:extLst>
          </p:cNvPr>
          <p:cNvSpPr/>
          <p:nvPr/>
        </p:nvSpPr>
        <p:spPr>
          <a:xfrm>
            <a:off x="3205537" y="1865347"/>
            <a:ext cx="780836" cy="408271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HK" sz="2800" dirty="0"/>
              <a:t>…</a:t>
            </a:r>
            <a:br>
              <a:rPr lang="en-HK" dirty="0"/>
            </a:br>
            <a:br>
              <a:rPr lang="en-HK" dirty="0"/>
            </a:br>
            <a:br>
              <a:rPr lang="en-HK" dirty="0"/>
            </a:br>
            <a:endParaRPr lang="en-HK" dirty="0"/>
          </a:p>
        </p:txBody>
      </p:sp>
      <p:sp>
        <p:nvSpPr>
          <p:cNvPr id="7" name="Oval 6">
            <a:extLst>
              <a:ext uri="{FF2B5EF4-FFF2-40B4-BE49-F238E27FC236}">
                <a16:creationId xmlns:a16="http://schemas.microsoft.com/office/drawing/2014/main" id="{E7CCAD9D-F158-427B-82BC-166D6CC0789B}"/>
              </a:ext>
            </a:extLst>
          </p:cNvPr>
          <p:cNvSpPr/>
          <p:nvPr/>
        </p:nvSpPr>
        <p:spPr>
          <a:xfrm>
            <a:off x="3413075" y="2106690"/>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HK"/>
          </a:p>
        </p:txBody>
      </p:sp>
      <p:sp>
        <p:nvSpPr>
          <p:cNvPr id="8" name="Oval 7">
            <a:extLst>
              <a:ext uri="{FF2B5EF4-FFF2-40B4-BE49-F238E27FC236}">
                <a16:creationId xmlns:a16="http://schemas.microsoft.com/office/drawing/2014/main" id="{25C9F41A-2408-497C-A3A4-F30CF90541C7}"/>
              </a:ext>
            </a:extLst>
          </p:cNvPr>
          <p:cNvSpPr/>
          <p:nvPr/>
        </p:nvSpPr>
        <p:spPr>
          <a:xfrm>
            <a:off x="3413075" y="2700537"/>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HK"/>
          </a:p>
        </p:txBody>
      </p:sp>
      <p:sp>
        <p:nvSpPr>
          <p:cNvPr id="9" name="Oval 8">
            <a:extLst>
              <a:ext uri="{FF2B5EF4-FFF2-40B4-BE49-F238E27FC236}">
                <a16:creationId xmlns:a16="http://schemas.microsoft.com/office/drawing/2014/main" id="{04AC6030-EE1C-471C-9F13-C24B4AC1EC86}"/>
              </a:ext>
            </a:extLst>
          </p:cNvPr>
          <p:cNvSpPr/>
          <p:nvPr/>
        </p:nvSpPr>
        <p:spPr>
          <a:xfrm>
            <a:off x="3413075" y="4045331"/>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HK"/>
          </a:p>
        </p:txBody>
      </p:sp>
      <p:sp>
        <p:nvSpPr>
          <p:cNvPr id="10" name="Oval 9">
            <a:extLst>
              <a:ext uri="{FF2B5EF4-FFF2-40B4-BE49-F238E27FC236}">
                <a16:creationId xmlns:a16="http://schemas.microsoft.com/office/drawing/2014/main" id="{792846A4-C82F-443C-8578-63508E3E9E89}"/>
              </a:ext>
            </a:extLst>
          </p:cNvPr>
          <p:cNvSpPr/>
          <p:nvPr/>
        </p:nvSpPr>
        <p:spPr>
          <a:xfrm>
            <a:off x="3413075" y="4685786"/>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HK"/>
          </a:p>
        </p:txBody>
      </p:sp>
      <p:sp>
        <p:nvSpPr>
          <p:cNvPr id="11" name="Oval 10">
            <a:extLst>
              <a:ext uri="{FF2B5EF4-FFF2-40B4-BE49-F238E27FC236}">
                <a16:creationId xmlns:a16="http://schemas.microsoft.com/office/drawing/2014/main" id="{B3F564DB-0CA0-424B-B20C-70E068F38F88}"/>
              </a:ext>
            </a:extLst>
          </p:cNvPr>
          <p:cNvSpPr/>
          <p:nvPr/>
        </p:nvSpPr>
        <p:spPr>
          <a:xfrm>
            <a:off x="3414102" y="5279633"/>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HK" dirty="0"/>
          </a:p>
        </p:txBody>
      </p:sp>
      <p:sp>
        <p:nvSpPr>
          <p:cNvPr id="12" name="Rectangle 11">
            <a:extLst>
              <a:ext uri="{FF2B5EF4-FFF2-40B4-BE49-F238E27FC236}">
                <a16:creationId xmlns:a16="http://schemas.microsoft.com/office/drawing/2014/main" id="{04D50A8A-6BCA-4AEC-8DC5-A02D7A11CC1E}"/>
              </a:ext>
            </a:extLst>
          </p:cNvPr>
          <p:cNvSpPr/>
          <p:nvPr/>
        </p:nvSpPr>
        <p:spPr>
          <a:xfrm>
            <a:off x="8271351" y="1865347"/>
            <a:ext cx="780836" cy="408271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HK" sz="2800" dirty="0"/>
              <a:t>…</a:t>
            </a:r>
            <a:br>
              <a:rPr lang="en-HK" dirty="0"/>
            </a:br>
            <a:br>
              <a:rPr lang="en-HK" dirty="0"/>
            </a:br>
            <a:br>
              <a:rPr lang="en-HK" dirty="0"/>
            </a:br>
            <a:endParaRPr lang="en-HK" dirty="0"/>
          </a:p>
        </p:txBody>
      </p:sp>
      <p:sp>
        <p:nvSpPr>
          <p:cNvPr id="13" name="Oval 12">
            <a:extLst>
              <a:ext uri="{FF2B5EF4-FFF2-40B4-BE49-F238E27FC236}">
                <a16:creationId xmlns:a16="http://schemas.microsoft.com/office/drawing/2014/main" id="{C1BB0D2F-976F-42E4-83C6-8CEE3C27C251}"/>
              </a:ext>
            </a:extLst>
          </p:cNvPr>
          <p:cNvSpPr/>
          <p:nvPr/>
        </p:nvSpPr>
        <p:spPr>
          <a:xfrm>
            <a:off x="8478889" y="2106690"/>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HK"/>
          </a:p>
        </p:txBody>
      </p:sp>
      <p:sp>
        <p:nvSpPr>
          <p:cNvPr id="14" name="Oval 13">
            <a:extLst>
              <a:ext uri="{FF2B5EF4-FFF2-40B4-BE49-F238E27FC236}">
                <a16:creationId xmlns:a16="http://schemas.microsoft.com/office/drawing/2014/main" id="{2BFB3BCF-CE23-4D8F-854B-5BFE7C5C8503}"/>
              </a:ext>
            </a:extLst>
          </p:cNvPr>
          <p:cNvSpPr/>
          <p:nvPr/>
        </p:nvSpPr>
        <p:spPr>
          <a:xfrm>
            <a:off x="8478889" y="2700537"/>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HK"/>
          </a:p>
        </p:txBody>
      </p:sp>
      <p:sp>
        <p:nvSpPr>
          <p:cNvPr id="15" name="Oval 14">
            <a:extLst>
              <a:ext uri="{FF2B5EF4-FFF2-40B4-BE49-F238E27FC236}">
                <a16:creationId xmlns:a16="http://schemas.microsoft.com/office/drawing/2014/main" id="{89284178-AD61-4C99-871A-AA6CF68857EF}"/>
              </a:ext>
            </a:extLst>
          </p:cNvPr>
          <p:cNvSpPr/>
          <p:nvPr/>
        </p:nvSpPr>
        <p:spPr>
          <a:xfrm>
            <a:off x="8478889" y="4045331"/>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HK"/>
          </a:p>
        </p:txBody>
      </p:sp>
      <p:sp>
        <p:nvSpPr>
          <p:cNvPr id="16" name="Oval 15">
            <a:extLst>
              <a:ext uri="{FF2B5EF4-FFF2-40B4-BE49-F238E27FC236}">
                <a16:creationId xmlns:a16="http://schemas.microsoft.com/office/drawing/2014/main" id="{7634DC7A-E517-4C3F-BADD-D9D29106B5B1}"/>
              </a:ext>
            </a:extLst>
          </p:cNvPr>
          <p:cNvSpPr/>
          <p:nvPr/>
        </p:nvSpPr>
        <p:spPr>
          <a:xfrm>
            <a:off x="8478889" y="4685786"/>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HK"/>
          </a:p>
        </p:txBody>
      </p:sp>
      <p:sp>
        <p:nvSpPr>
          <p:cNvPr id="17" name="Oval 16">
            <a:extLst>
              <a:ext uri="{FF2B5EF4-FFF2-40B4-BE49-F238E27FC236}">
                <a16:creationId xmlns:a16="http://schemas.microsoft.com/office/drawing/2014/main" id="{1479160F-1170-47B0-AA16-C99FC28BA704}"/>
              </a:ext>
            </a:extLst>
          </p:cNvPr>
          <p:cNvSpPr/>
          <p:nvPr/>
        </p:nvSpPr>
        <p:spPr>
          <a:xfrm>
            <a:off x="8479916" y="5279633"/>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HK" dirty="0"/>
          </a:p>
        </p:txBody>
      </p:sp>
      <p:sp>
        <p:nvSpPr>
          <p:cNvPr id="18" name="Rectangle 17">
            <a:extLst>
              <a:ext uri="{FF2B5EF4-FFF2-40B4-BE49-F238E27FC236}">
                <a16:creationId xmlns:a16="http://schemas.microsoft.com/office/drawing/2014/main" id="{6CE89590-57D2-47FB-BB43-4D29E9422524}"/>
              </a:ext>
            </a:extLst>
          </p:cNvPr>
          <p:cNvSpPr/>
          <p:nvPr/>
        </p:nvSpPr>
        <p:spPr>
          <a:xfrm>
            <a:off x="5738444" y="3192692"/>
            <a:ext cx="780836" cy="13255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HK" dirty="0"/>
          </a:p>
        </p:txBody>
      </p:sp>
      <p:sp>
        <p:nvSpPr>
          <p:cNvPr id="19" name="Oval 18">
            <a:extLst>
              <a:ext uri="{FF2B5EF4-FFF2-40B4-BE49-F238E27FC236}">
                <a16:creationId xmlns:a16="http://schemas.microsoft.com/office/drawing/2014/main" id="{B6235EC0-D615-4E49-8BAE-6281ED4D0A87}"/>
              </a:ext>
            </a:extLst>
          </p:cNvPr>
          <p:cNvSpPr/>
          <p:nvPr/>
        </p:nvSpPr>
        <p:spPr>
          <a:xfrm>
            <a:off x="5955555" y="3405475"/>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HK"/>
          </a:p>
        </p:txBody>
      </p:sp>
      <p:sp>
        <p:nvSpPr>
          <p:cNvPr id="20" name="Oval 19">
            <a:extLst>
              <a:ext uri="{FF2B5EF4-FFF2-40B4-BE49-F238E27FC236}">
                <a16:creationId xmlns:a16="http://schemas.microsoft.com/office/drawing/2014/main" id="{92804B85-1E56-4529-A277-D8ADF27000F2}"/>
              </a:ext>
            </a:extLst>
          </p:cNvPr>
          <p:cNvSpPr/>
          <p:nvPr/>
        </p:nvSpPr>
        <p:spPr>
          <a:xfrm>
            <a:off x="5945982" y="3961865"/>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HK"/>
          </a:p>
        </p:txBody>
      </p:sp>
      <p:cxnSp>
        <p:nvCxnSpPr>
          <p:cNvPr id="22" name="Straight Connector 21">
            <a:extLst>
              <a:ext uri="{FF2B5EF4-FFF2-40B4-BE49-F238E27FC236}">
                <a16:creationId xmlns:a16="http://schemas.microsoft.com/office/drawing/2014/main" id="{BE0DE4BD-3BDA-4863-B8B6-D8F1C9428F79}"/>
              </a:ext>
            </a:extLst>
          </p:cNvPr>
          <p:cNvCxnSpPr>
            <a:cxnSpLocks/>
          </p:cNvCxnSpPr>
          <p:nvPr/>
        </p:nvCxnSpPr>
        <p:spPr>
          <a:xfrm>
            <a:off x="4090142" y="1865347"/>
            <a:ext cx="1648302" cy="1200950"/>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F762AFC5-9593-4281-B409-601869AD0D72}"/>
              </a:ext>
            </a:extLst>
          </p:cNvPr>
          <p:cNvCxnSpPr>
            <a:cxnSpLocks/>
          </p:cNvCxnSpPr>
          <p:nvPr/>
        </p:nvCxnSpPr>
        <p:spPr>
          <a:xfrm>
            <a:off x="6512415" y="4685786"/>
            <a:ext cx="1648302" cy="120095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F44DDDBC-ED68-4E03-834A-075787484552}"/>
              </a:ext>
            </a:extLst>
          </p:cNvPr>
          <p:cNvCxnSpPr>
            <a:cxnSpLocks/>
          </p:cNvCxnSpPr>
          <p:nvPr/>
        </p:nvCxnSpPr>
        <p:spPr>
          <a:xfrm flipV="1">
            <a:off x="4069430" y="4685786"/>
            <a:ext cx="1648302" cy="120095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45D989B4-DF54-45C1-B777-3B37FAE2074F}"/>
              </a:ext>
            </a:extLst>
          </p:cNvPr>
          <p:cNvCxnSpPr>
            <a:cxnSpLocks/>
          </p:cNvCxnSpPr>
          <p:nvPr/>
        </p:nvCxnSpPr>
        <p:spPr>
          <a:xfrm flipH="1">
            <a:off x="6539992" y="1871396"/>
            <a:ext cx="1648302" cy="1200950"/>
          </a:xfrm>
          <a:prstGeom prst="line">
            <a:avLst/>
          </a:prstGeom>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C39B7254-8F47-4411-B187-5E8D85F75DAD}"/>
              </a:ext>
            </a:extLst>
          </p:cNvPr>
          <p:cNvSpPr txBox="1"/>
          <p:nvPr/>
        </p:nvSpPr>
        <p:spPr>
          <a:xfrm>
            <a:off x="713944" y="1020661"/>
            <a:ext cx="2699131" cy="584775"/>
          </a:xfrm>
          <a:prstGeom prst="rect">
            <a:avLst/>
          </a:prstGeom>
          <a:noFill/>
        </p:spPr>
        <p:txBody>
          <a:bodyPr wrap="square" rtlCol="0">
            <a:spAutoFit/>
          </a:bodyPr>
          <a:lstStyle/>
          <a:p>
            <a:pPr algn="ctr"/>
            <a:r>
              <a:rPr lang="en-HK" sz="3200" dirty="0"/>
              <a:t>Word input</a:t>
            </a:r>
          </a:p>
        </p:txBody>
      </p:sp>
      <p:sp>
        <p:nvSpPr>
          <p:cNvPr id="33" name="TextBox 32">
            <a:extLst>
              <a:ext uri="{FF2B5EF4-FFF2-40B4-BE49-F238E27FC236}">
                <a16:creationId xmlns:a16="http://schemas.microsoft.com/office/drawing/2014/main" id="{70E412DF-14B7-49D8-B486-920DB7B25E26}"/>
              </a:ext>
            </a:extLst>
          </p:cNvPr>
          <p:cNvSpPr txBox="1"/>
          <p:nvPr/>
        </p:nvSpPr>
        <p:spPr>
          <a:xfrm>
            <a:off x="10429915" y="2004743"/>
            <a:ext cx="1174309" cy="523220"/>
          </a:xfrm>
          <a:prstGeom prst="rect">
            <a:avLst/>
          </a:prstGeom>
          <a:noFill/>
        </p:spPr>
        <p:txBody>
          <a:bodyPr wrap="square" rtlCol="0">
            <a:spAutoFit/>
          </a:bodyPr>
          <a:lstStyle/>
          <a:p>
            <a:r>
              <a:rPr lang="en-HK" sz="2800" dirty="0"/>
              <a:t>“road”</a:t>
            </a:r>
          </a:p>
        </p:txBody>
      </p:sp>
      <p:cxnSp>
        <p:nvCxnSpPr>
          <p:cNvPr id="37" name="Straight Arrow Connector 36">
            <a:extLst>
              <a:ext uri="{FF2B5EF4-FFF2-40B4-BE49-F238E27FC236}">
                <a16:creationId xmlns:a16="http://schemas.microsoft.com/office/drawing/2014/main" id="{B1171D11-E8BD-4900-BC87-226DDDD5B9AD}"/>
              </a:ext>
            </a:extLst>
          </p:cNvPr>
          <p:cNvCxnSpPr>
            <a:cxnSpLocks/>
          </p:cNvCxnSpPr>
          <p:nvPr/>
        </p:nvCxnSpPr>
        <p:spPr>
          <a:xfrm>
            <a:off x="2640457" y="2289570"/>
            <a:ext cx="54864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DA65DAC0-281C-4614-89BC-D55AA3C2ED3A}"/>
              </a:ext>
            </a:extLst>
          </p:cNvPr>
          <p:cNvCxnSpPr>
            <a:cxnSpLocks/>
          </p:cNvCxnSpPr>
          <p:nvPr/>
        </p:nvCxnSpPr>
        <p:spPr>
          <a:xfrm>
            <a:off x="2640456" y="2883417"/>
            <a:ext cx="54864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69C1FD48-34C0-42B6-9C26-14D956EF265A}"/>
              </a:ext>
            </a:extLst>
          </p:cNvPr>
          <p:cNvCxnSpPr/>
          <p:nvPr/>
        </p:nvCxnSpPr>
        <p:spPr>
          <a:xfrm>
            <a:off x="2640456" y="4183009"/>
            <a:ext cx="54864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A771E9AB-C455-4AD6-9EEA-72404BE77687}"/>
              </a:ext>
            </a:extLst>
          </p:cNvPr>
          <p:cNvCxnSpPr/>
          <p:nvPr/>
        </p:nvCxnSpPr>
        <p:spPr>
          <a:xfrm>
            <a:off x="2640456" y="4853061"/>
            <a:ext cx="54864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A68A7C8B-20A9-431F-9252-F2BE6E61524D}"/>
              </a:ext>
            </a:extLst>
          </p:cNvPr>
          <p:cNvCxnSpPr/>
          <p:nvPr/>
        </p:nvCxnSpPr>
        <p:spPr>
          <a:xfrm>
            <a:off x="2640456" y="5462513"/>
            <a:ext cx="54864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A9BB73C5-C59F-4678-B939-C4524886DF99}"/>
              </a:ext>
            </a:extLst>
          </p:cNvPr>
          <p:cNvCxnSpPr>
            <a:cxnSpLocks/>
          </p:cNvCxnSpPr>
          <p:nvPr/>
        </p:nvCxnSpPr>
        <p:spPr>
          <a:xfrm>
            <a:off x="9052187" y="2279517"/>
            <a:ext cx="54864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B78F73CD-D9AE-489B-9C88-325475C457E6}"/>
              </a:ext>
            </a:extLst>
          </p:cNvPr>
          <p:cNvCxnSpPr>
            <a:cxnSpLocks/>
          </p:cNvCxnSpPr>
          <p:nvPr/>
        </p:nvCxnSpPr>
        <p:spPr>
          <a:xfrm>
            <a:off x="9052186" y="2873364"/>
            <a:ext cx="54864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9395AA84-0E98-4E6E-AF00-C8B0DB2E7E02}"/>
              </a:ext>
            </a:extLst>
          </p:cNvPr>
          <p:cNvCxnSpPr/>
          <p:nvPr/>
        </p:nvCxnSpPr>
        <p:spPr>
          <a:xfrm>
            <a:off x="9052186" y="4172956"/>
            <a:ext cx="54864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92A86CA1-2A1F-4263-8E35-8EE101368266}"/>
              </a:ext>
            </a:extLst>
          </p:cNvPr>
          <p:cNvCxnSpPr/>
          <p:nvPr/>
        </p:nvCxnSpPr>
        <p:spPr>
          <a:xfrm>
            <a:off x="9052186" y="4843008"/>
            <a:ext cx="54864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F487FF6D-8665-4961-9ACC-BA970C23DDC8}"/>
              </a:ext>
            </a:extLst>
          </p:cNvPr>
          <p:cNvCxnSpPr/>
          <p:nvPr/>
        </p:nvCxnSpPr>
        <p:spPr>
          <a:xfrm>
            <a:off x="9052186" y="5452460"/>
            <a:ext cx="54864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 name="Oval 2">
            <a:extLst>
              <a:ext uri="{FF2B5EF4-FFF2-40B4-BE49-F238E27FC236}">
                <a16:creationId xmlns:a16="http://schemas.microsoft.com/office/drawing/2014/main" id="{883AA332-6F91-408E-9C02-3A0D32863664}"/>
              </a:ext>
            </a:extLst>
          </p:cNvPr>
          <p:cNvSpPr/>
          <p:nvPr/>
        </p:nvSpPr>
        <p:spPr>
          <a:xfrm>
            <a:off x="5536743" y="3175849"/>
            <a:ext cx="1191802" cy="138554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21" name="TextBox 20">
            <a:extLst>
              <a:ext uri="{FF2B5EF4-FFF2-40B4-BE49-F238E27FC236}">
                <a16:creationId xmlns:a16="http://schemas.microsoft.com/office/drawing/2014/main" id="{507AFC48-5ACA-44CA-AB62-634782D5E14E}"/>
              </a:ext>
            </a:extLst>
          </p:cNvPr>
          <p:cNvSpPr txBox="1"/>
          <p:nvPr/>
        </p:nvSpPr>
        <p:spPr>
          <a:xfrm>
            <a:off x="666007" y="6186584"/>
            <a:ext cx="10925710" cy="523220"/>
          </a:xfrm>
          <a:prstGeom prst="rect">
            <a:avLst/>
          </a:prstGeom>
          <a:noFill/>
        </p:spPr>
        <p:txBody>
          <a:bodyPr wrap="square" rtlCol="0">
            <a:spAutoFit/>
          </a:bodyPr>
          <a:lstStyle/>
          <a:p>
            <a:r>
              <a:rPr lang="en-HK" sz="2800" dirty="0"/>
              <a:t>Learn similar </a:t>
            </a:r>
            <a:r>
              <a:rPr lang="en-HK" sz="2800" b="1" dirty="0"/>
              <a:t>representations</a:t>
            </a:r>
            <a:r>
              <a:rPr lang="en-HK" sz="2800" dirty="0"/>
              <a:t> for words that appear in similar contexts!</a:t>
            </a:r>
          </a:p>
        </p:txBody>
      </p:sp>
      <p:cxnSp>
        <p:nvCxnSpPr>
          <p:cNvPr id="50" name="Straight Arrow Connector 49">
            <a:extLst>
              <a:ext uri="{FF2B5EF4-FFF2-40B4-BE49-F238E27FC236}">
                <a16:creationId xmlns:a16="http://schemas.microsoft.com/office/drawing/2014/main" id="{BCA4F86B-384D-46F9-810C-5001B0D920B1}"/>
              </a:ext>
            </a:extLst>
          </p:cNvPr>
          <p:cNvCxnSpPr/>
          <p:nvPr/>
        </p:nvCxnSpPr>
        <p:spPr>
          <a:xfrm>
            <a:off x="6096000" y="4685785"/>
            <a:ext cx="0" cy="1280160"/>
          </a:xfrm>
          <a:prstGeom prst="straightConnector1">
            <a:avLst/>
          </a:prstGeom>
          <a:ln w="5715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D62C9AC1-9FF3-4EE6-91FF-BA1CE8E8969D}"/>
              </a:ext>
            </a:extLst>
          </p:cNvPr>
          <p:cNvSpPr txBox="1"/>
          <p:nvPr/>
        </p:nvSpPr>
        <p:spPr>
          <a:xfrm>
            <a:off x="10411487" y="3921399"/>
            <a:ext cx="1387414" cy="523220"/>
          </a:xfrm>
          <a:prstGeom prst="rect">
            <a:avLst/>
          </a:prstGeom>
          <a:noFill/>
        </p:spPr>
        <p:txBody>
          <a:bodyPr wrap="square" rtlCol="0">
            <a:spAutoFit/>
          </a:bodyPr>
          <a:lstStyle/>
          <a:p>
            <a:r>
              <a:rPr lang="en-HK" sz="2800" dirty="0"/>
              <a:t>“speed”</a:t>
            </a:r>
          </a:p>
        </p:txBody>
      </p:sp>
      <p:sp>
        <p:nvSpPr>
          <p:cNvPr id="23" name="TextBox 22">
            <a:extLst>
              <a:ext uri="{FF2B5EF4-FFF2-40B4-BE49-F238E27FC236}">
                <a16:creationId xmlns:a16="http://schemas.microsoft.com/office/drawing/2014/main" id="{5653AB20-D285-565D-840B-44EE349877BB}"/>
              </a:ext>
            </a:extLst>
          </p:cNvPr>
          <p:cNvSpPr txBox="1"/>
          <p:nvPr/>
        </p:nvSpPr>
        <p:spPr>
          <a:xfrm>
            <a:off x="10429914" y="2594920"/>
            <a:ext cx="1616309" cy="523220"/>
          </a:xfrm>
          <a:prstGeom prst="rect">
            <a:avLst/>
          </a:prstGeom>
          <a:noFill/>
        </p:spPr>
        <p:txBody>
          <a:bodyPr wrap="square" rtlCol="0">
            <a:spAutoFit/>
          </a:bodyPr>
          <a:lstStyle/>
          <a:p>
            <a:pPr algn="ctr"/>
            <a:r>
              <a:rPr lang="en-HK" sz="2800" dirty="0"/>
              <a:t>“banana”</a:t>
            </a:r>
          </a:p>
        </p:txBody>
      </p:sp>
      <p:sp>
        <p:nvSpPr>
          <p:cNvPr id="24" name="TextBox 23">
            <a:extLst>
              <a:ext uri="{FF2B5EF4-FFF2-40B4-BE49-F238E27FC236}">
                <a16:creationId xmlns:a16="http://schemas.microsoft.com/office/drawing/2014/main" id="{942C6868-3D60-1619-A74A-A5187318F21F}"/>
              </a:ext>
            </a:extLst>
          </p:cNvPr>
          <p:cNvSpPr txBox="1"/>
          <p:nvPr/>
        </p:nvSpPr>
        <p:spPr>
          <a:xfrm>
            <a:off x="10327536" y="4561394"/>
            <a:ext cx="1509347" cy="523220"/>
          </a:xfrm>
          <a:prstGeom prst="rect">
            <a:avLst/>
          </a:prstGeom>
          <a:noFill/>
        </p:spPr>
        <p:txBody>
          <a:bodyPr wrap="square" rtlCol="0">
            <a:spAutoFit/>
          </a:bodyPr>
          <a:lstStyle/>
          <a:p>
            <a:pPr algn="ctr"/>
            <a:r>
              <a:rPr lang="en-HK" sz="2800" dirty="0"/>
              <a:t>“guitar”</a:t>
            </a:r>
          </a:p>
        </p:txBody>
      </p:sp>
      <p:sp>
        <p:nvSpPr>
          <p:cNvPr id="25" name="TextBox 24">
            <a:extLst>
              <a:ext uri="{FF2B5EF4-FFF2-40B4-BE49-F238E27FC236}">
                <a16:creationId xmlns:a16="http://schemas.microsoft.com/office/drawing/2014/main" id="{00FB6ABF-1BC4-C6D9-800A-BB43F2215544}"/>
              </a:ext>
            </a:extLst>
          </p:cNvPr>
          <p:cNvSpPr txBox="1"/>
          <p:nvPr/>
        </p:nvSpPr>
        <p:spPr>
          <a:xfrm>
            <a:off x="10349364" y="5201389"/>
            <a:ext cx="1749868" cy="523220"/>
          </a:xfrm>
          <a:prstGeom prst="rect">
            <a:avLst/>
          </a:prstGeom>
          <a:noFill/>
        </p:spPr>
        <p:txBody>
          <a:bodyPr wrap="square" rtlCol="0">
            <a:spAutoFit/>
          </a:bodyPr>
          <a:lstStyle/>
          <a:p>
            <a:pPr algn="ctr"/>
            <a:r>
              <a:rPr lang="en-HK" sz="2800" dirty="0"/>
              <a:t>“waterfall”</a:t>
            </a:r>
          </a:p>
        </p:txBody>
      </p:sp>
      <p:sp>
        <p:nvSpPr>
          <p:cNvPr id="34" name="Title 1">
            <a:extLst>
              <a:ext uri="{FF2B5EF4-FFF2-40B4-BE49-F238E27FC236}">
                <a16:creationId xmlns:a16="http://schemas.microsoft.com/office/drawing/2014/main" id="{46BB4F53-E6B2-DE4E-E6C8-3988E6F1595C}"/>
              </a:ext>
            </a:extLst>
          </p:cNvPr>
          <p:cNvSpPr txBox="1">
            <a:spLocks/>
          </p:cNvSpPr>
          <p:nvPr/>
        </p:nvSpPr>
        <p:spPr>
          <a:xfrm>
            <a:off x="838200" y="334555"/>
            <a:ext cx="10515600" cy="119357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HK" dirty="0"/>
              <a:t>word2vec</a:t>
            </a:r>
            <a:br>
              <a:rPr lang="en-HK" dirty="0"/>
            </a:br>
            <a:r>
              <a:rPr lang="en-HK" dirty="0"/>
              <a:t>(neural network)</a:t>
            </a:r>
          </a:p>
        </p:txBody>
      </p:sp>
      <p:sp>
        <p:nvSpPr>
          <p:cNvPr id="36" name="TextBox 35">
            <a:extLst>
              <a:ext uri="{FF2B5EF4-FFF2-40B4-BE49-F238E27FC236}">
                <a16:creationId xmlns:a16="http://schemas.microsoft.com/office/drawing/2014/main" id="{4A4D183C-60C2-D88B-6301-53CF5DD8DCE6}"/>
              </a:ext>
            </a:extLst>
          </p:cNvPr>
          <p:cNvSpPr txBox="1"/>
          <p:nvPr/>
        </p:nvSpPr>
        <p:spPr>
          <a:xfrm>
            <a:off x="4786429" y="1789299"/>
            <a:ext cx="2699131" cy="954107"/>
          </a:xfrm>
          <a:prstGeom prst="rect">
            <a:avLst/>
          </a:prstGeom>
          <a:noFill/>
        </p:spPr>
        <p:txBody>
          <a:bodyPr wrap="square" rtlCol="0">
            <a:spAutoFit/>
          </a:bodyPr>
          <a:lstStyle/>
          <a:p>
            <a:pPr algn="ctr"/>
            <a:r>
              <a:rPr lang="en-HK" sz="3200" dirty="0"/>
              <a:t>Embedding</a:t>
            </a:r>
          </a:p>
          <a:p>
            <a:pPr algn="ctr"/>
            <a:r>
              <a:rPr lang="en-HK" sz="2400" dirty="0"/>
              <a:t>(hidden layer)</a:t>
            </a:r>
          </a:p>
        </p:txBody>
      </p:sp>
      <p:sp>
        <p:nvSpPr>
          <p:cNvPr id="42" name="TextBox 41">
            <a:extLst>
              <a:ext uri="{FF2B5EF4-FFF2-40B4-BE49-F238E27FC236}">
                <a16:creationId xmlns:a16="http://schemas.microsoft.com/office/drawing/2014/main" id="{FD72795E-A264-821D-6A46-6D043B78D32E}"/>
              </a:ext>
            </a:extLst>
          </p:cNvPr>
          <p:cNvSpPr txBox="1"/>
          <p:nvPr/>
        </p:nvSpPr>
        <p:spPr>
          <a:xfrm>
            <a:off x="9058196" y="743724"/>
            <a:ext cx="2920223" cy="1077218"/>
          </a:xfrm>
          <a:prstGeom prst="rect">
            <a:avLst/>
          </a:prstGeom>
          <a:noFill/>
        </p:spPr>
        <p:txBody>
          <a:bodyPr wrap="none" rtlCol="0">
            <a:spAutoFit/>
          </a:bodyPr>
          <a:lstStyle/>
          <a:p>
            <a:pPr algn="ctr"/>
            <a:r>
              <a:rPr lang="en-HK" sz="3200" dirty="0"/>
              <a:t>Scores for </a:t>
            </a:r>
            <a:br>
              <a:rPr lang="en-HK" sz="3200" dirty="0"/>
            </a:br>
            <a:r>
              <a:rPr lang="en-HK" sz="3200" dirty="0"/>
              <a:t>context word #1</a:t>
            </a:r>
          </a:p>
        </p:txBody>
      </p:sp>
      <p:sp>
        <p:nvSpPr>
          <p:cNvPr id="43" name="TextBox 42">
            <a:extLst>
              <a:ext uri="{FF2B5EF4-FFF2-40B4-BE49-F238E27FC236}">
                <a16:creationId xmlns:a16="http://schemas.microsoft.com/office/drawing/2014/main" id="{80BAD8D0-1552-358C-3C1D-B042DE938056}"/>
              </a:ext>
            </a:extLst>
          </p:cNvPr>
          <p:cNvSpPr txBox="1"/>
          <p:nvPr/>
        </p:nvSpPr>
        <p:spPr>
          <a:xfrm>
            <a:off x="1016208" y="2032082"/>
            <a:ext cx="1261513" cy="523220"/>
          </a:xfrm>
          <a:prstGeom prst="rect">
            <a:avLst/>
          </a:prstGeom>
          <a:noFill/>
        </p:spPr>
        <p:txBody>
          <a:bodyPr wrap="square" rtlCol="0">
            <a:spAutoFit/>
          </a:bodyPr>
          <a:lstStyle/>
          <a:p>
            <a:pPr algn="ctr"/>
            <a:r>
              <a:rPr lang="en-HK" sz="2800" dirty="0"/>
              <a:t>“car”</a:t>
            </a:r>
          </a:p>
        </p:txBody>
      </p:sp>
    </p:spTree>
    <p:extLst>
      <p:ext uri="{BB962C8B-B14F-4D97-AF65-F5344CB8AC3E}">
        <p14:creationId xmlns:p14="http://schemas.microsoft.com/office/powerpoint/2010/main" val="6209756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294A6E15-F061-44EC-B7AD-53BF6A5F11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0246" y="354457"/>
            <a:ext cx="8234362" cy="614908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0845399-013C-465B-979C-124291D4EAC0}"/>
              </a:ext>
            </a:extLst>
          </p:cNvPr>
          <p:cNvSpPr txBox="1"/>
          <p:nvPr/>
        </p:nvSpPr>
        <p:spPr>
          <a:xfrm>
            <a:off x="368620" y="3105832"/>
            <a:ext cx="2580064" cy="646331"/>
          </a:xfrm>
          <a:prstGeom prst="rect">
            <a:avLst/>
          </a:prstGeom>
          <a:noFill/>
        </p:spPr>
        <p:txBody>
          <a:bodyPr wrap="square" rtlCol="0">
            <a:spAutoFit/>
          </a:bodyPr>
          <a:lstStyle/>
          <a:p>
            <a:pPr algn="ctr"/>
            <a:r>
              <a:rPr lang="en-HK" sz="3600" b="1" dirty="0">
                <a:solidFill>
                  <a:srgbClr val="FF0000"/>
                </a:solidFill>
              </a:rPr>
              <a:t>Questions?</a:t>
            </a:r>
          </a:p>
        </p:txBody>
      </p:sp>
    </p:spTree>
    <p:extLst>
      <p:ext uri="{BB962C8B-B14F-4D97-AF65-F5344CB8AC3E}">
        <p14:creationId xmlns:p14="http://schemas.microsoft.com/office/powerpoint/2010/main" val="7218353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D4F8B-5BF5-4FC3-8226-63D60DBD64ED}"/>
              </a:ext>
            </a:extLst>
          </p:cNvPr>
          <p:cNvSpPr>
            <a:spLocks noGrp="1"/>
          </p:cNvSpPr>
          <p:nvPr>
            <p:ph type="title"/>
          </p:nvPr>
        </p:nvSpPr>
        <p:spPr>
          <a:xfrm>
            <a:off x="838200" y="2766218"/>
            <a:ext cx="10515600" cy="1325563"/>
          </a:xfrm>
        </p:spPr>
        <p:txBody>
          <a:bodyPr/>
          <a:lstStyle/>
          <a:p>
            <a:pPr algn="ctr"/>
            <a:r>
              <a:rPr lang="es-CR" dirty="0" err="1"/>
              <a:t>Other</a:t>
            </a:r>
            <a:r>
              <a:rPr lang="es-CR" dirty="0"/>
              <a:t> </a:t>
            </a:r>
            <a:r>
              <a:rPr lang="es-CR" dirty="0" err="1"/>
              <a:t>interesting</a:t>
            </a:r>
            <a:r>
              <a:rPr lang="es-CR" dirty="0"/>
              <a:t> use cases</a:t>
            </a:r>
            <a:endParaRPr lang="en-HK" dirty="0"/>
          </a:p>
        </p:txBody>
      </p:sp>
    </p:spTree>
    <p:extLst>
      <p:ext uri="{BB962C8B-B14F-4D97-AF65-F5344CB8AC3E}">
        <p14:creationId xmlns:p14="http://schemas.microsoft.com/office/powerpoint/2010/main" val="12166178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A9EC2-DCC7-4631-8FE8-29BE3E03D528}"/>
              </a:ext>
            </a:extLst>
          </p:cNvPr>
          <p:cNvSpPr>
            <a:spLocks noGrp="1"/>
          </p:cNvSpPr>
          <p:nvPr>
            <p:ph type="title"/>
          </p:nvPr>
        </p:nvSpPr>
        <p:spPr>
          <a:xfrm>
            <a:off x="838200" y="334556"/>
            <a:ext cx="10515600" cy="727532"/>
          </a:xfrm>
        </p:spPr>
        <p:txBody>
          <a:bodyPr/>
          <a:lstStyle/>
          <a:p>
            <a:pPr algn="ctr"/>
            <a:r>
              <a:rPr lang="en-HK" strike="sngStrike" dirty="0"/>
              <a:t>word2vec</a:t>
            </a:r>
          </a:p>
        </p:txBody>
      </p:sp>
      <p:sp>
        <p:nvSpPr>
          <p:cNvPr id="4" name="TextBox 3">
            <a:extLst>
              <a:ext uri="{FF2B5EF4-FFF2-40B4-BE49-F238E27FC236}">
                <a16:creationId xmlns:a16="http://schemas.microsoft.com/office/drawing/2014/main" id="{9002C94F-5DBA-40EE-9E32-86C099AD9BD7}"/>
              </a:ext>
            </a:extLst>
          </p:cNvPr>
          <p:cNvSpPr txBox="1"/>
          <p:nvPr/>
        </p:nvSpPr>
        <p:spPr>
          <a:xfrm>
            <a:off x="2291137" y="1865347"/>
            <a:ext cx="433132" cy="3903504"/>
          </a:xfrm>
          <a:prstGeom prst="rect">
            <a:avLst/>
          </a:prstGeom>
          <a:noFill/>
        </p:spPr>
        <p:txBody>
          <a:bodyPr wrap="none" rtlCol="0">
            <a:spAutoFit/>
          </a:bodyPr>
          <a:lstStyle/>
          <a:p>
            <a:pPr>
              <a:lnSpc>
                <a:spcPct val="150000"/>
              </a:lnSpc>
            </a:pPr>
            <a:r>
              <a:rPr lang="en-HK" sz="2800" dirty="0"/>
              <a:t>0</a:t>
            </a:r>
          </a:p>
          <a:p>
            <a:pPr>
              <a:lnSpc>
                <a:spcPct val="150000"/>
              </a:lnSpc>
            </a:pPr>
            <a:r>
              <a:rPr lang="en-HK" sz="2800" dirty="0"/>
              <a:t>1</a:t>
            </a:r>
          </a:p>
          <a:p>
            <a:pPr>
              <a:lnSpc>
                <a:spcPct val="150000"/>
              </a:lnSpc>
            </a:pPr>
            <a:r>
              <a:rPr lang="en-HK" sz="2800" dirty="0"/>
              <a:t>…</a:t>
            </a:r>
          </a:p>
          <a:p>
            <a:pPr>
              <a:lnSpc>
                <a:spcPct val="150000"/>
              </a:lnSpc>
            </a:pPr>
            <a:r>
              <a:rPr lang="en-HK" sz="2800" dirty="0"/>
              <a:t>0</a:t>
            </a:r>
          </a:p>
          <a:p>
            <a:pPr>
              <a:lnSpc>
                <a:spcPct val="150000"/>
              </a:lnSpc>
            </a:pPr>
            <a:r>
              <a:rPr lang="en-HK" sz="2800" dirty="0"/>
              <a:t>0</a:t>
            </a:r>
          </a:p>
          <a:p>
            <a:pPr>
              <a:lnSpc>
                <a:spcPct val="150000"/>
              </a:lnSpc>
            </a:pPr>
            <a:r>
              <a:rPr lang="en-HK" sz="2800" dirty="0"/>
              <a:t>0</a:t>
            </a:r>
          </a:p>
        </p:txBody>
      </p:sp>
      <p:sp>
        <p:nvSpPr>
          <p:cNvPr id="5" name="TextBox 4">
            <a:extLst>
              <a:ext uri="{FF2B5EF4-FFF2-40B4-BE49-F238E27FC236}">
                <a16:creationId xmlns:a16="http://schemas.microsoft.com/office/drawing/2014/main" id="{7F011D4C-3C51-48AE-84C5-272841A10E82}"/>
              </a:ext>
            </a:extLst>
          </p:cNvPr>
          <p:cNvSpPr txBox="1"/>
          <p:nvPr/>
        </p:nvSpPr>
        <p:spPr>
          <a:xfrm>
            <a:off x="9625921" y="1865347"/>
            <a:ext cx="689332" cy="3903504"/>
          </a:xfrm>
          <a:prstGeom prst="rect">
            <a:avLst/>
          </a:prstGeom>
          <a:noFill/>
        </p:spPr>
        <p:txBody>
          <a:bodyPr wrap="square" rtlCol="0">
            <a:spAutoFit/>
          </a:bodyPr>
          <a:lstStyle/>
          <a:p>
            <a:pPr>
              <a:lnSpc>
                <a:spcPct val="150000"/>
              </a:lnSpc>
            </a:pPr>
            <a:r>
              <a:rPr lang="es-CR" sz="2800" dirty="0"/>
              <a:t>0</a:t>
            </a:r>
            <a:r>
              <a:rPr lang="en-HK" sz="2800" dirty="0"/>
              <a:t>.9</a:t>
            </a:r>
          </a:p>
          <a:p>
            <a:pPr>
              <a:lnSpc>
                <a:spcPct val="150000"/>
              </a:lnSpc>
            </a:pPr>
            <a:r>
              <a:rPr lang="en-HK" sz="2800" dirty="0"/>
              <a:t>0.3</a:t>
            </a:r>
          </a:p>
          <a:p>
            <a:pPr>
              <a:lnSpc>
                <a:spcPct val="150000"/>
              </a:lnSpc>
            </a:pPr>
            <a:r>
              <a:rPr lang="en-HK" sz="2800" dirty="0"/>
              <a:t>…</a:t>
            </a:r>
          </a:p>
          <a:p>
            <a:pPr>
              <a:lnSpc>
                <a:spcPct val="150000"/>
              </a:lnSpc>
            </a:pPr>
            <a:r>
              <a:rPr lang="es-CR" sz="2800" dirty="0"/>
              <a:t>0</a:t>
            </a:r>
            <a:r>
              <a:rPr lang="en-HK" sz="2800" dirty="0"/>
              <a:t>.7</a:t>
            </a:r>
          </a:p>
          <a:p>
            <a:pPr>
              <a:lnSpc>
                <a:spcPct val="150000"/>
              </a:lnSpc>
            </a:pPr>
            <a:r>
              <a:rPr lang="en-HK" sz="2800" dirty="0"/>
              <a:t>0.2</a:t>
            </a:r>
          </a:p>
          <a:p>
            <a:pPr>
              <a:lnSpc>
                <a:spcPct val="150000"/>
              </a:lnSpc>
            </a:pPr>
            <a:r>
              <a:rPr lang="en-HK" sz="2800" dirty="0"/>
              <a:t>0.1</a:t>
            </a:r>
          </a:p>
        </p:txBody>
      </p:sp>
      <p:sp>
        <p:nvSpPr>
          <p:cNvPr id="6" name="Rectangle 5">
            <a:extLst>
              <a:ext uri="{FF2B5EF4-FFF2-40B4-BE49-F238E27FC236}">
                <a16:creationId xmlns:a16="http://schemas.microsoft.com/office/drawing/2014/main" id="{030AA9F5-F78C-41A3-944D-FD94680215F8}"/>
              </a:ext>
            </a:extLst>
          </p:cNvPr>
          <p:cNvSpPr/>
          <p:nvPr/>
        </p:nvSpPr>
        <p:spPr>
          <a:xfrm>
            <a:off x="3205537" y="1865347"/>
            <a:ext cx="780836" cy="408271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HK" sz="2800" dirty="0"/>
              <a:t>…</a:t>
            </a:r>
            <a:br>
              <a:rPr lang="en-HK" dirty="0"/>
            </a:br>
            <a:br>
              <a:rPr lang="en-HK" dirty="0"/>
            </a:br>
            <a:br>
              <a:rPr lang="en-HK" dirty="0"/>
            </a:br>
            <a:endParaRPr lang="en-HK" dirty="0"/>
          </a:p>
        </p:txBody>
      </p:sp>
      <p:sp>
        <p:nvSpPr>
          <p:cNvPr id="7" name="Oval 6">
            <a:extLst>
              <a:ext uri="{FF2B5EF4-FFF2-40B4-BE49-F238E27FC236}">
                <a16:creationId xmlns:a16="http://schemas.microsoft.com/office/drawing/2014/main" id="{E7CCAD9D-F158-427B-82BC-166D6CC0789B}"/>
              </a:ext>
            </a:extLst>
          </p:cNvPr>
          <p:cNvSpPr/>
          <p:nvPr/>
        </p:nvSpPr>
        <p:spPr>
          <a:xfrm>
            <a:off x="3413075" y="2106690"/>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HK"/>
          </a:p>
        </p:txBody>
      </p:sp>
      <p:sp>
        <p:nvSpPr>
          <p:cNvPr id="8" name="Oval 7">
            <a:extLst>
              <a:ext uri="{FF2B5EF4-FFF2-40B4-BE49-F238E27FC236}">
                <a16:creationId xmlns:a16="http://schemas.microsoft.com/office/drawing/2014/main" id="{25C9F41A-2408-497C-A3A4-F30CF90541C7}"/>
              </a:ext>
            </a:extLst>
          </p:cNvPr>
          <p:cNvSpPr/>
          <p:nvPr/>
        </p:nvSpPr>
        <p:spPr>
          <a:xfrm>
            <a:off x="3413075" y="2700537"/>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HK"/>
          </a:p>
        </p:txBody>
      </p:sp>
      <p:sp>
        <p:nvSpPr>
          <p:cNvPr id="9" name="Oval 8">
            <a:extLst>
              <a:ext uri="{FF2B5EF4-FFF2-40B4-BE49-F238E27FC236}">
                <a16:creationId xmlns:a16="http://schemas.microsoft.com/office/drawing/2014/main" id="{04AC6030-EE1C-471C-9F13-C24B4AC1EC86}"/>
              </a:ext>
            </a:extLst>
          </p:cNvPr>
          <p:cNvSpPr/>
          <p:nvPr/>
        </p:nvSpPr>
        <p:spPr>
          <a:xfrm>
            <a:off x="3413075" y="4045331"/>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HK"/>
          </a:p>
        </p:txBody>
      </p:sp>
      <p:sp>
        <p:nvSpPr>
          <p:cNvPr id="10" name="Oval 9">
            <a:extLst>
              <a:ext uri="{FF2B5EF4-FFF2-40B4-BE49-F238E27FC236}">
                <a16:creationId xmlns:a16="http://schemas.microsoft.com/office/drawing/2014/main" id="{792846A4-C82F-443C-8578-63508E3E9E89}"/>
              </a:ext>
            </a:extLst>
          </p:cNvPr>
          <p:cNvSpPr/>
          <p:nvPr/>
        </p:nvSpPr>
        <p:spPr>
          <a:xfrm>
            <a:off x="3413075" y="4685786"/>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HK"/>
          </a:p>
        </p:txBody>
      </p:sp>
      <p:sp>
        <p:nvSpPr>
          <p:cNvPr id="11" name="Oval 10">
            <a:extLst>
              <a:ext uri="{FF2B5EF4-FFF2-40B4-BE49-F238E27FC236}">
                <a16:creationId xmlns:a16="http://schemas.microsoft.com/office/drawing/2014/main" id="{B3F564DB-0CA0-424B-B20C-70E068F38F88}"/>
              </a:ext>
            </a:extLst>
          </p:cNvPr>
          <p:cNvSpPr/>
          <p:nvPr/>
        </p:nvSpPr>
        <p:spPr>
          <a:xfrm>
            <a:off x="3414102" y="5279633"/>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HK" dirty="0"/>
          </a:p>
        </p:txBody>
      </p:sp>
      <p:sp>
        <p:nvSpPr>
          <p:cNvPr id="12" name="Rectangle 11">
            <a:extLst>
              <a:ext uri="{FF2B5EF4-FFF2-40B4-BE49-F238E27FC236}">
                <a16:creationId xmlns:a16="http://schemas.microsoft.com/office/drawing/2014/main" id="{04D50A8A-6BCA-4AEC-8DC5-A02D7A11CC1E}"/>
              </a:ext>
            </a:extLst>
          </p:cNvPr>
          <p:cNvSpPr/>
          <p:nvPr/>
        </p:nvSpPr>
        <p:spPr>
          <a:xfrm>
            <a:off x="8271351" y="1865347"/>
            <a:ext cx="780836" cy="408271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HK" sz="2800" dirty="0"/>
              <a:t>…</a:t>
            </a:r>
            <a:br>
              <a:rPr lang="en-HK" dirty="0"/>
            </a:br>
            <a:br>
              <a:rPr lang="en-HK" dirty="0"/>
            </a:br>
            <a:br>
              <a:rPr lang="en-HK" dirty="0"/>
            </a:br>
            <a:endParaRPr lang="en-HK" dirty="0"/>
          </a:p>
        </p:txBody>
      </p:sp>
      <p:sp>
        <p:nvSpPr>
          <p:cNvPr id="13" name="Oval 12">
            <a:extLst>
              <a:ext uri="{FF2B5EF4-FFF2-40B4-BE49-F238E27FC236}">
                <a16:creationId xmlns:a16="http://schemas.microsoft.com/office/drawing/2014/main" id="{C1BB0D2F-976F-42E4-83C6-8CEE3C27C251}"/>
              </a:ext>
            </a:extLst>
          </p:cNvPr>
          <p:cNvSpPr/>
          <p:nvPr/>
        </p:nvSpPr>
        <p:spPr>
          <a:xfrm>
            <a:off x="8478889" y="2106690"/>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HK"/>
          </a:p>
        </p:txBody>
      </p:sp>
      <p:sp>
        <p:nvSpPr>
          <p:cNvPr id="14" name="Oval 13">
            <a:extLst>
              <a:ext uri="{FF2B5EF4-FFF2-40B4-BE49-F238E27FC236}">
                <a16:creationId xmlns:a16="http://schemas.microsoft.com/office/drawing/2014/main" id="{2BFB3BCF-CE23-4D8F-854B-5BFE7C5C8503}"/>
              </a:ext>
            </a:extLst>
          </p:cNvPr>
          <p:cNvSpPr/>
          <p:nvPr/>
        </p:nvSpPr>
        <p:spPr>
          <a:xfrm>
            <a:off x="8478889" y="2700537"/>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HK"/>
          </a:p>
        </p:txBody>
      </p:sp>
      <p:sp>
        <p:nvSpPr>
          <p:cNvPr id="15" name="Oval 14">
            <a:extLst>
              <a:ext uri="{FF2B5EF4-FFF2-40B4-BE49-F238E27FC236}">
                <a16:creationId xmlns:a16="http://schemas.microsoft.com/office/drawing/2014/main" id="{89284178-AD61-4C99-871A-AA6CF68857EF}"/>
              </a:ext>
            </a:extLst>
          </p:cNvPr>
          <p:cNvSpPr/>
          <p:nvPr/>
        </p:nvSpPr>
        <p:spPr>
          <a:xfrm>
            <a:off x="8478889" y="4045331"/>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HK"/>
          </a:p>
        </p:txBody>
      </p:sp>
      <p:sp>
        <p:nvSpPr>
          <p:cNvPr id="16" name="Oval 15">
            <a:extLst>
              <a:ext uri="{FF2B5EF4-FFF2-40B4-BE49-F238E27FC236}">
                <a16:creationId xmlns:a16="http://schemas.microsoft.com/office/drawing/2014/main" id="{7634DC7A-E517-4C3F-BADD-D9D29106B5B1}"/>
              </a:ext>
            </a:extLst>
          </p:cNvPr>
          <p:cNvSpPr/>
          <p:nvPr/>
        </p:nvSpPr>
        <p:spPr>
          <a:xfrm>
            <a:off x="8478889" y="4685786"/>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HK"/>
          </a:p>
        </p:txBody>
      </p:sp>
      <p:sp>
        <p:nvSpPr>
          <p:cNvPr id="17" name="Oval 16">
            <a:extLst>
              <a:ext uri="{FF2B5EF4-FFF2-40B4-BE49-F238E27FC236}">
                <a16:creationId xmlns:a16="http://schemas.microsoft.com/office/drawing/2014/main" id="{1479160F-1170-47B0-AA16-C99FC28BA704}"/>
              </a:ext>
            </a:extLst>
          </p:cNvPr>
          <p:cNvSpPr/>
          <p:nvPr/>
        </p:nvSpPr>
        <p:spPr>
          <a:xfrm>
            <a:off x="8479916" y="5279633"/>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HK" dirty="0"/>
          </a:p>
        </p:txBody>
      </p:sp>
      <p:sp>
        <p:nvSpPr>
          <p:cNvPr id="18" name="Rectangle 17">
            <a:extLst>
              <a:ext uri="{FF2B5EF4-FFF2-40B4-BE49-F238E27FC236}">
                <a16:creationId xmlns:a16="http://schemas.microsoft.com/office/drawing/2014/main" id="{6CE89590-57D2-47FB-BB43-4D29E9422524}"/>
              </a:ext>
            </a:extLst>
          </p:cNvPr>
          <p:cNvSpPr/>
          <p:nvPr/>
        </p:nvSpPr>
        <p:spPr>
          <a:xfrm>
            <a:off x="5738444" y="3192692"/>
            <a:ext cx="780836" cy="13255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HK" dirty="0"/>
          </a:p>
        </p:txBody>
      </p:sp>
      <p:sp>
        <p:nvSpPr>
          <p:cNvPr id="19" name="Oval 18">
            <a:extLst>
              <a:ext uri="{FF2B5EF4-FFF2-40B4-BE49-F238E27FC236}">
                <a16:creationId xmlns:a16="http://schemas.microsoft.com/office/drawing/2014/main" id="{B6235EC0-D615-4E49-8BAE-6281ED4D0A87}"/>
              </a:ext>
            </a:extLst>
          </p:cNvPr>
          <p:cNvSpPr/>
          <p:nvPr/>
        </p:nvSpPr>
        <p:spPr>
          <a:xfrm>
            <a:off x="5955555" y="3405475"/>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HK"/>
          </a:p>
        </p:txBody>
      </p:sp>
      <p:sp>
        <p:nvSpPr>
          <p:cNvPr id="20" name="Oval 19">
            <a:extLst>
              <a:ext uri="{FF2B5EF4-FFF2-40B4-BE49-F238E27FC236}">
                <a16:creationId xmlns:a16="http://schemas.microsoft.com/office/drawing/2014/main" id="{92804B85-1E56-4529-A277-D8ADF27000F2}"/>
              </a:ext>
            </a:extLst>
          </p:cNvPr>
          <p:cNvSpPr/>
          <p:nvPr/>
        </p:nvSpPr>
        <p:spPr>
          <a:xfrm>
            <a:off x="5945982" y="3961865"/>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HK"/>
          </a:p>
        </p:txBody>
      </p:sp>
      <p:cxnSp>
        <p:nvCxnSpPr>
          <p:cNvPr id="22" name="Straight Connector 21">
            <a:extLst>
              <a:ext uri="{FF2B5EF4-FFF2-40B4-BE49-F238E27FC236}">
                <a16:creationId xmlns:a16="http://schemas.microsoft.com/office/drawing/2014/main" id="{BE0DE4BD-3BDA-4863-B8B6-D8F1C9428F79}"/>
              </a:ext>
            </a:extLst>
          </p:cNvPr>
          <p:cNvCxnSpPr>
            <a:cxnSpLocks/>
          </p:cNvCxnSpPr>
          <p:nvPr/>
        </p:nvCxnSpPr>
        <p:spPr>
          <a:xfrm>
            <a:off x="4090142" y="1865347"/>
            <a:ext cx="1648302" cy="1200950"/>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F762AFC5-9593-4281-B409-601869AD0D72}"/>
              </a:ext>
            </a:extLst>
          </p:cNvPr>
          <p:cNvCxnSpPr>
            <a:cxnSpLocks/>
          </p:cNvCxnSpPr>
          <p:nvPr/>
        </p:nvCxnSpPr>
        <p:spPr>
          <a:xfrm>
            <a:off x="6512415" y="4685786"/>
            <a:ext cx="1648302" cy="120095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F44DDDBC-ED68-4E03-834A-075787484552}"/>
              </a:ext>
            </a:extLst>
          </p:cNvPr>
          <p:cNvCxnSpPr>
            <a:cxnSpLocks/>
          </p:cNvCxnSpPr>
          <p:nvPr/>
        </p:nvCxnSpPr>
        <p:spPr>
          <a:xfrm flipV="1">
            <a:off x="4069430" y="4685786"/>
            <a:ext cx="1648302" cy="120095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45D989B4-DF54-45C1-B777-3B37FAE2074F}"/>
              </a:ext>
            </a:extLst>
          </p:cNvPr>
          <p:cNvCxnSpPr>
            <a:cxnSpLocks/>
          </p:cNvCxnSpPr>
          <p:nvPr/>
        </p:nvCxnSpPr>
        <p:spPr>
          <a:xfrm flipH="1">
            <a:off x="6539992" y="1871396"/>
            <a:ext cx="1648302" cy="1200950"/>
          </a:xfrm>
          <a:prstGeom prst="line">
            <a:avLst/>
          </a:prstGeom>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29433556-8190-45FA-91DF-F44D4B30E2A1}"/>
              </a:ext>
            </a:extLst>
          </p:cNvPr>
          <p:cNvSpPr txBox="1"/>
          <p:nvPr/>
        </p:nvSpPr>
        <p:spPr>
          <a:xfrm>
            <a:off x="8743233" y="1144300"/>
            <a:ext cx="2715423" cy="584775"/>
          </a:xfrm>
          <a:prstGeom prst="rect">
            <a:avLst/>
          </a:prstGeom>
          <a:noFill/>
        </p:spPr>
        <p:txBody>
          <a:bodyPr wrap="none" rtlCol="0">
            <a:spAutoFit/>
          </a:bodyPr>
          <a:lstStyle/>
          <a:p>
            <a:r>
              <a:rPr lang="en-HK" sz="3200" strike="sngStrike" dirty="0"/>
              <a:t>Context output</a:t>
            </a:r>
          </a:p>
        </p:txBody>
      </p:sp>
      <p:sp>
        <p:nvSpPr>
          <p:cNvPr id="31" name="TextBox 30">
            <a:extLst>
              <a:ext uri="{FF2B5EF4-FFF2-40B4-BE49-F238E27FC236}">
                <a16:creationId xmlns:a16="http://schemas.microsoft.com/office/drawing/2014/main" id="{C39B7254-8F47-4411-B187-5E8D85F75DAD}"/>
              </a:ext>
            </a:extLst>
          </p:cNvPr>
          <p:cNvSpPr txBox="1"/>
          <p:nvPr/>
        </p:nvSpPr>
        <p:spPr>
          <a:xfrm>
            <a:off x="451089" y="1280572"/>
            <a:ext cx="2699131" cy="584775"/>
          </a:xfrm>
          <a:prstGeom prst="rect">
            <a:avLst/>
          </a:prstGeom>
          <a:noFill/>
        </p:spPr>
        <p:txBody>
          <a:bodyPr wrap="square" rtlCol="0">
            <a:spAutoFit/>
          </a:bodyPr>
          <a:lstStyle/>
          <a:p>
            <a:pPr algn="ctr"/>
            <a:r>
              <a:rPr lang="en-HK" sz="3200" strike="sngStrike" dirty="0"/>
              <a:t>Word input</a:t>
            </a:r>
          </a:p>
        </p:txBody>
      </p:sp>
      <p:sp>
        <p:nvSpPr>
          <p:cNvPr id="35" name="TextBox 34">
            <a:extLst>
              <a:ext uri="{FF2B5EF4-FFF2-40B4-BE49-F238E27FC236}">
                <a16:creationId xmlns:a16="http://schemas.microsoft.com/office/drawing/2014/main" id="{0B23BE64-EB0C-4AD0-A8B3-A746F27882E0}"/>
              </a:ext>
            </a:extLst>
          </p:cNvPr>
          <p:cNvSpPr txBox="1"/>
          <p:nvPr/>
        </p:nvSpPr>
        <p:spPr>
          <a:xfrm>
            <a:off x="4746434" y="2010955"/>
            <a:ext cx="2699131" cy="584775"/>
          </a:xfrm>
          <a:prstGeom prst="rect">
            <a:avLst/>
          </a:prstGeom>
          <a:noFill/>
        </p:spPr>
        <p:txBody>
          <a:bodyPr wrap="square" rtlCol="0">
            <a:spAutoFit/>
          </a:bodyPr>
          <a:lstStyle/>
          <a:p>
            <a:pPr algn="ctr"/>
            <a:r>
              <a:rPr lang="en-HK" sz="3200" dirty="0"/>
              <a:t>Embedding</a:t>
            </a:r>
          </a:p>
        </p:txBody>
      </p:sp>
      <p:cxnSp>
        <p:nvCxnSpPr>
          <p:cNvPr id="37" name="Straight Arrow Connector 36">
            <a:extLst>
              <a:ext uri="{FF2B5EF4-FFF2-40B4-BE49-F238E27FC236}">
                <a16:creationId xmlns:a16="http://schemas.microsoft.com/office/drawing/2014/main" id="{B1171D11-E8BD-4900-BC87-226DDDD5B9AD}"/>
              </a:ext>
            </a:extLst>
          </p:cNvPr>
          <p:cNvCxnSpPr>
            <a:cxnSpLocks/>
          </p:cNvCxnSpPr>
          <p:nvPr/>
        </p:nvCxnSpPr>
        <p:spPr>
          <a:xfrm>
            <a:off x="2640457" y="2289570"/>
            <a:ext cx="54864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DA65DAC0-281C-4614-89BC-D55AA3C2ED3A}"/>
              </a:ext>
            </a:extLst>
          </p:cNvPr>
          <p:cNvCxnSpPr>
            <a:cxnSpLocks/>
          </p:cNvCxnSpPr>
          <p:nvPr/>
        </p:nvCxnSpPr>
        <p:spPr>
          <a:xfrm>
            <a:off x="2640456" y="2883417"/>
            <a:ext cx="54864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69C1FD48-34C0-42B6-9C26-14D956EF265A}"/>
              </a:ext>
            </a:extLst>
          </p:cNvPr>
          <p:cNvCxnSpPr/>
          <p:nvPr/>
        </p:nvCxnSpPr>
        <p:spPr>
          <a:xfrm>
            <a:off x="2640456" y="4183009"/>
            <a:ext cx="54864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A771E9AB-C455-4AD6-9EEA-72404BE77687}"/>
              </a:ext>
            </a:extLst>
          </p:cNvPr>
          <p:cNvCxnSpPr/>
          <p:nvPr/>
        </p:nvCxnSpPr>
        <p:spPr>
          <a:xfrm>
            <a:off x="2640456" y="4853061"/>
            <a:ext cx="54864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A68A7C8B-20A9-431F-9252-F2BE6E61524D}"/>
              </a:ext>
            </a:extLst>
          </p:cNvPr>
          <p:cNvCxnSpPr/>
          <p:nvPr/>
        </p:nvCxnSpPr>
        <p:spPr>
          <a:xfrm>
            <a:off x="2640456" y="5462513"/>
            <a:ext cx="54864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A9BB73C5-C59F-4678-B939-C4524886DF99}"/>
              </a:ext>
            </a:extLst>
          </p:cNvPr>
          <p:cNvCxnSpPr>
            <a:cxnSpLocks/>
          </p:cNvCxnSpPr>
          <p:nvPr/>
        </p:nvCxnSpPr>
        <p:spPr>
          <a:xfrm>
            <a:off x="9052187" y="2279517"/>
            <a:ext cx="54864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B78F73CD-D9AE-489B-9C88-325475C457E6}"/>
              </a:ext>
            </a:extLst>
          </p:cNvPr>
          <p:cNvCxnSpPr>
            <a:cxnSpLocks/>
          </p:cNvCxnSpPr>
          <p:nvPr/>
        </p:nvCxnSpPr>
        <p:spPr>
          <a:xfrm>
            <a:off x="9052186" y="2873364"/>
            <a:ext cx="54864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9395AA84-0E98-4E6E-AF00-C8B0DB2E7E02}"/>
              </a:ext>
            </a:extLst>
          </p:cNvPr>
          <p:cNvCxnSpPr/>
          <p:nvPr/>
        </p:nvCxnSpPr>
        <p:spPr>
          <a:xfrm>
            <a:off x="9052186" y="4172956"/>
            <a:ext cx="54864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92A86CA1-2A1F-4263-8E35-8EE101368266}"/>
              </a:ext>
            </a:extLst>
          </p:cNvPr>
          <p:cNvCxnSpPr/>
          <p:nvPr/>
        </p:nvCxnSpPr>
        <p:spPr>
          <a:xfrm>
            <a:off x="9052186" y="4843008"/>
            <a:ext cx="54864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F487FF6D-8665-4961-9ACC-BA970C23DDC8}"/>
              </a:ext>
            </a:extLst>
          </p:cNvPr>
          <p:cNvCxnSpPr/>
          <p:nvPr/>
        </p:nvCxnSpPr>
        <p:spPr>
          <a:xfrm>
            <a:off x="9052186" y="5452460"/>
            <a:ext cx="54864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 name="Oval 2">
            <a:extLst>
              <a:ext uri="{FF2B5EF4-FFF2-40B4-BE49-F238E27FC236}">
                <a16:creationId xmlns:a16="http://schemas.microsoft.com/office/drawing/2014/main" id="{883AA332-6F91-408E-9C02-3A0D32863664}"/>
              </a:ext>
            </a:extLst>
          </p:cNvPr>
          <p:cNvSpPr/>
          <p:nvPr/>
        </p:nvSpPr>
        <p:spPr>
          <a:xfrm>
            <a:off x="5536743" y="3175849"/>
            <a:ext cx="1191802" cy="1385545"/>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chemeClr val="tx1"/>
              </a:solidFill>
            </a:endParaRPr>
          </a:p>
        </p:txBody>
      </p:sp>
      <p:sp>
        <p:nvSpPr>
          <p:cNvPr id="21" name="TextBox 20">
            <a:extLst>
              <a:ext uri="{FF2B5EF4-FFF2-40B4-BE49-F238E27FC236}">
                <a16:creationId xmlns:a16="http://schemas.microsoft.com/office/drawing/2014/main" id="{507AFC48-5ACA-44CA-AB62-634782D5E14E}"/>
              </a:ext>
            </a:extLst>
          </p:cNvPr>
          <p:cNvSpPr txBox="1"/>
          <p:nvPr/>
        </p:nvSpPr>
        <p:spPr>
          <a:xfrm>
            <a:off x="666007" y="6186584"/>
            <a:ext cx="10925710" cy="523220"/>
          </a:xfrm>
          <a:prstGeom prst="rect">
            <a:avLst/>
          </a:prstGeom>
          <a:noFill/>
        </p:spPr>
        <p:txBody>
          <a:bodyPr wrap="square" rtlCol="0">
            <a:spAutoFit/>
          </a:bodyPr>
          <a:lstStyle/>
          <a:p>
            <a:r>
              <a:rPr lang="en-HK" sz="2800" dirty="0"/>
              <a:t>Learn similar </a:t>
            </a:r>
            <a:r>
              <a:rPr lang="en-HK" sz="2800" b="1" dirty="0"/>
              <a:t>representations</a:t>
            </a:r>
            <a:r>
              <a:rPr lang="en-HK" sz="2800" dirty="0"/>
              <a:t> for </a:t>
            </a:r>
            <a:r>
              <a:rPr lang="en-HK" sz="2800" strike="sngStrike" dirty="0"/>
              <a:t>words</a:t>
            </a:r>
            <a:r>
              <a:rPr lang="en-HK" sz="2800" dirty="0"/>
              <a:t> that appear in similar </a:t>
            </a:r>
            <a:r>
              <a:rPr lang="en-HK" sz="2800" strike="sngStrike" dirty="0"/>
              <a:t>contexts</a:t>
            </a:r>
            <a:r>
              <a:rPr lang="en-HK" sz="2800" dirty="0"/>
              <a:t>!</a:t>
            </a:r>
          </a:p>
        </p:txBody>
      </p:sp>
      <p:cxnSp>
        <p:nvCxnSpPr>
          <p:cNvPr id="50" name="Straight Arrow Connector 49">
            <a:extLst>
              <a:ext uri="{FF2B5EF4-FFF2-40B4-BE49-F238E27FC236}">
                <a16:creationId xmlns:a16="http://schemas.microsoft.com/office/drawing/2014/main" id="{BCA4F86B-384D-46F9-810C-5001B0D920B1}"/>
              </a:ext>
            </a:extLst>
          </p:cNvPr>
          <p:cNvCxnSpPr/>
          <p:nvPr/>
        </p:nvCxnSpPr>
        <p:spPr>
          <a:xfrm>
            <a:off x="6096000" y="4685785"/>
            <a:ext cx="0" cy="128016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43" name="Title 1">
            <a:extLst>
              <a:ext uri="{FF2B5EF4-FFF2-40B4-BE49-F238E27FC236}">
                <a16:creationId xmlns:a16="http://schemas.microsoft.com/office/drawing/2014/main" id="{FCAF06AD-C9FC-4567-AC9A-88F5514155DF}"/>
              </a:ext>
            </a:extLst>
          </p:cNvPr>
          <p:cNvSpPr txBox="1">
            <a:spLocks/>
          </p:cNvSpPr>
          <p:nvPr/>
        </p:nvSpPr>
        <p:spPr>
          <a:xfrm>
            <a:off x="838199" y="865531"/>
            <a:ext cx="10515600" cy="7275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HK" dirty="0">
                <a:solidFill>
                  <a:srgbClr val="FF0000"/>
                </a:solidFill>
              </a:rPr>
              <a:t>song2vec</a:t>
            </a:r>
          </a:p>
        </p:txBody>
      </p:sp>
      <p:sp>
        <p:nvSpPr>
          <p:cNvPr id="49" name="TextBox 48">
            <a:extLst>
              <a:ext uri="{FF2B5EF4-FFF2-40B4-BE49-F238E27FC236}">
                <a16:creationId xmlns:a16="http://schemas.microsoft.com/office/drawing/2014/main" id="{7F255395-CBAE-48EB-BC87-35379F48F8B8}"/>
              </a:ext>
            </a:extLst>
          </p:cNvPr>
          <p:cNvSpPr txBox="1"/>
          <p:nvPr/>
        </p:nvSpPr>
        <p:spPr>
          <a:xfrm>
            <a:off x="446651" y="752963"/>
            <a:ext cx="2699131" cy="584775"/>
          </a:xfrm>
          <a:prstGeom prst="rect">
            <a:avLst/>
          </a:prstGeom>
          <a:noFill/>
        </p:spPr>
        <p:txBody>
          <a:bodyPr wrap="square" rtlCol="0">
            <a:spAutoFit/>
          </a:bodyPr>
          <a:lstStyle/>
          <a:p>
            <a:pPr algn="ctr"/>
            <a:r>
              <a:rPr lang="en-HK" sz="3200" dirty="0">
                <a:solidFill>
                  <a:srgbClr val="FF0000"/>
                </a:solidFill>
              </a:rPr>
              <a:t>Song input</a:t>
            </a:r>
          </a:p>
        </p:txBody>
      </p:sp>
      <p:sp>
        <p:nvSpPr>
          <p:cNvPr id="52" name="TextBox 51">
            <a:extLst>
              <a:ext uri="{FF2B5EF4-FFF2-40B4-BE49-F238E27FC236}">
                <a16:creationId xmlns:a16="http://schemas.microsoft.com/office/drawing/2014/main" id="{C037383D-2EFD-4D29-BB19-C52EF16F1B8B}"/>
              </a:ext>
            </a:extLst>
          </p:cNvPr>
          <p:cNvSpPr txBox="1"/>
          <p:nvPr/>
        </p:nvSpPr>
        <p:spPr>
          <a:xfrm>
            <a:off x="8738795" y="650139"/>
            <a:ext cx="2583336" cy="584775"/>
          </a:xfrm>
          <a:prstGeom prst="rect">
            <a:avLst/>
          </a:prstGeom>
          <a:noFill/>
        </p:spPr>
        <p:txBody>
          <a:bodyPr wrap="none" rtlCol="0">
            <a:spAutoFit/>
          </a:bodyPr>
          <a:lstStyle/>
          <a:p>
            <a:r>
              <a:rPr lang="en-HK" sz="3200" dirty="0">
                <a:solidFill>
                  <a:srgbClr val="FF0000"/>
                </a:solidFill>
              </a:rPr>
              <a:t>Playlist output</a:t>
            </a:r>
          </a:p>
        </p:txBody>
      </p:sp>
      <p:sp>
        <p:nvSpPr>
          <p:cNvPr id="23" name="TextBox 22">
            <a:extLst>
              <a:ext uri="{FF2B5EF4-FFF2-40B4-BE49-F238E27FC236}">
                <a16:creationId xmlns:a16="http://schemas.microsoft.com/office/drawing/2014/main" id="{93137A43-1C51-4F73-A6F7-06F02AE68CCD}"/>
              </a:ext>
            </a:extLst>
          </p:cNvPr>
          <p:cNvSpPr txBox="1"/>
          <p:nvPr/>
        </p:nvSpPr>
        <p:spPr>
          <a:xfrm>
            <a:off x="5497890" y="5876134"/>
            <a:ext cx="1013419" cy="523220"/>
          </a:xfrm>
          <a:prstGeom prst="rect">
            <a:avLst/>
          </a:prstGeom>
          <a:noFill/>
        </p:spPr>
        <p:txBody>
          <a:bodyPr wrap="none" rtlCol="0">
            <a:spAutoFit/>
          </a:bodyPr>
          <a:lstStyle/>
          <a:p>
            <a:r>
              <a:rPr lang="en-HK" sz="2800" dirty="0">
                <a:solidFill>
                  <a:srgbClr val="FF0000"/>
                </a:solidFill>
              </a:rPr>
              <a:t>songs</a:t>
            </a:r>
          </a:p>
        </p:txBody>
      </p:sp>
      <p:sp>
        <p:nvSpPr>
          <p:cNvPr id="53" name="TextBox 52">
            <a:extLst>
              <a:ext uri="{FF2B5EF4-FFF2-40B4-BE49-F238E27FC236}">
                <a16:creationId xmlns:a16="http://schemas.microsoft.com/office/drawing/2014/main" id="{222A2C75-3860-4C90-A1AE-20DAC82CBD5D}"/>
              </a:ext>
            </a:extLst>
          </p:cNvPr>
          <p:cNvSpPr txBox="1"/>
          <p:nvPr/>
        </p:nvSpPr>
        <p:spPr>
          <a:xfrm>
            <a:off x="9650344" y="5886736"/>
            <a:ext cx="1344151" cy="523220"/>
          </a:xfrm>
          <a:prstGeom prst="rect">
            <a:avLst/>
          </a:prstGeom>
          <a:noFill/>
        </p:spPr>
        <p:txBody>
          <a:bodyPr wrap="none" rtlCol="0">
            <a:spAutoFit/>
          </a:bodyPr>
          <a:lstStyle/>
          <a:p>
            <a:r>
              <a:rPr lang="en-HK" sz="2800" dirty="0">
                <a:solidFill>
                  <a:srgbClr val="FF0000"/>
                </a:solidFill>
              </a:rPr>
              <a:t>playlists</a:t>
            </a:r>
          </a:p>
        </p:txBody>
      </p:sp>
      <p:pic>
        <p:nvPicPr>
          <p:cNvPr id="4102" name="Picture 6" descr="See the source image">
            <a:extLst>
              <a:ext uri="{FF2B5EF4-FFF2-40B4-BE49-F238E27FC236}">
                <a16:creationId xmlns:a16="http://schemas.microsoft.com/office/drawing/2014/main" id="{9B7A17A4-B953-4BF7-A219-9153D4CA54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775" r="17192" b="71232"/>
          <a:stretch/>
        </p:blipFill>
        <p:spPr bwMode="auto">
          <a:xfrm>
            <a:off x="10452607" y="1928515"/>
            <a:ext cx="1381765" cy="59300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See the source image">
            <a:extLst>
              <a:ext uri="{FF2B5EF4-FFF2-40B4-BE49-F238E27FC236}">
                <a16:creationId xmlns:a16="http://schemas.microsoft.com/office/drawing/2014/main" id="{1061E2AF-D987-4A36-8A81-A635898575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747" y="2462905"/>
            <a:ext cx="2095328" cy="109629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See the source image">
            <a:extLst>
              <a:ext uri="{FF2B5EF4-FFF2-40B4-BE49-F238E27FC236}">
                <a16:creationId xmlns:a16="http://schemas.microsoft.com/office/drawing/2014/main" id="{CE2A1AAC-9006-4B71-AD52-FADD671BBEC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663" t="32906" r="24831" b="24311"/>
          <a:stretch/>
        </p:blipFill>
        <p:spPr bwMode="auto">
          <a:xfrm>
            <a:off x="10452607" y="3828360"/>
            <a:ext cx="1403657" cy="6823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atch Bohemian Rhapsody | Disney+">
            <a:extLst>
              <a:ext uri="{FF2B5EF4-FFF2-40B4-BE49-F238E27FC236}">
                <a16:creationId xmlns:a16="http://schemas.microsoft.com/office/drawing/2014/main" id="{8FE3F6C1-B3C2-400E-BF04-6EA42CF87A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95302" y="2639662"/>
            <a:ext cx="1296374" cy="7259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chael Jackson - Billie Jean - Single Lyrics and Tracklist | Genius">
            <a:extLst>
              <a:ext uri="{FF2B5EF4-FFF2-40B4-BE49-F238E27FC236}">
                <a16:creationId xmlns:a16="http://schemas.microsoft.com/office/drawing/2014/main" id="{D2984907-C1E4-486E-9DD8-339B2D230EA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73443"/>
          <a:stretch/>
        </p:blipFill>
        <p:spPr bwMode="auto">
          <a:xfrm>
            <a:off x="10349439" y="4674256"/>
            <a:ext cx="1581639" cy="42003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potify down? Current status and problems | Downdetector">
            <a:extLst>
              <a:ext uri="{FF2B5EF4-FFF2-40B4-BE49-F238E27FC236}">
                <a16:creationId xmlns:a16="http://schemas.microsoft.com/office/drawing/2014/main" id="{ADF61A03-281E-49DF-ACB0-70F7B88A0E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4331" y="117054"/>
            <a:ext cx="2583336" cy="77500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llustration of Baby Shark Logo - Etsy">
            <a:extLst>
              <a:ext uri="{FF2B5EF4-FFF2-40B4-BE49-F238E27FC236}">
                <a16:creationId xmlns:a16="http://schemas.microsoft.com/office/drawing/2014/main" id="{09ECCD72-CF15-452D-99D2-69A0AF4844C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51135" y="5355574"/>
            <a:ext cx="1493384" cy="328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3580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002C94F-5DBA-40EE-9E32-86C099AD9BD7}"/>
              </a:ext>
            </a:extLst>
          </p:cNvPr>
          <p:cNvSpPr txBox="1"/>
          <p:nvPr/>
        </p:nvSpPr>
        <p:spPr>
          <a:xfrm>
            <a:off x="2291137" y="1865347"/>
            <a:ext cx="433132" cy="3903504"/>
          </a:xfrm>
          <a:prstGeom prst="rect">
            <a:avLst/>
          </a:prstGeom>
          <a:noFill/>
        </p:spPr>
        <p:txBody>
          <a:bodyPr wrap="none" rtlCol="0">
            <a:spAutoFit/>
          </a:bodyPr>
          <a:lstStyle/>
          <a:p>
            <a:pPr>
              <a:lnSpc>
                <a:spcPct val="150000"/>
              </a:lnSpc>
            </a:pPr>
            <a:r>
              <a:rPr lang="en-HK" sz="2800" dirty="0"/>
              <a:t>1</a:t>
            </a:r>
          </a:p>
          <a:p>
            <a:pPr>
              <a:lnSpc>
                <a:spcPct val="150000"/>
              </a:lnSpc>
            </a:pPr>
            <a:r>
              <a:rPr lang="en-HK" sz="2800" dirty="0"/>
              <a:t>0</a:t>
            </a:r>
          </a:p>
          <a:p>
            <a:pPr>
              <a:lnSpc>
                <a:spcPct val="150000"/>
              </a:lnSpc>
            </a:pPr>
            <a:r>
              <a:rPr lang="en-HK" sz="2800" dirty="0"/>
              <a:t>…</a:t>
            </a:r>
          </a:p>
          <a:p>
            <a:pPr>
              <a:lnSpc>
                <a:spcPct val="150000"/>
              </a:lnSpc>
            </a:pPr>
            <a:r>
              <a:rPr lang="es-CR" sz="2800" dirty="0"/>
              <a:t>1</a:t>
            </a:r>
            <a:endParaRPr lang="en-HK" sz="2800" dirty="0"/>
          </a:p>
          <a:p>
            <a:pPr>
              <a:lnSpc>
                <a:spcPct val="150000"/>
              </a:lnSpc>
            </a:pPr>
            <a:r>
              <a:rPr lang="en-HK" sz="2800" dirty="0"/>
              <a:t>0</a:t>
            </a:r>
          </a:p>
          <a:p>
            <a:pPr>
              <a:lnSpc>
                <a:spcPct val="150000"/>
              </a:lnSpc>
            </a:pPr>
            <a:r>
              <a:rPr lang="en-HK" sz="2800" dirty="0"/>
              <a:t>0</a:t>
            </a:r>
          </a:p>
        </p:txBody>
      </p:sp>
      <p:sp>
        <p:nvSpPr>
          <p:cNvPr id="6" name="Rectangle 5">
            <a:extLst>
              <a:ext uri="{FF2B5EF4-FFF2-40B4-BE49-F238E27FC236}">
                <a16:creationId xmlns:a16="http://schemas.microsoft.com/office/drawing/2014/main" id="{030AA9F5-F78C-41A3-944D-FD94680215F8}"/>
              </a:ext>
            </a:extLst>
          </p:cNvPr>
          <p:cNvSpPr/>
          <p:nvPr/>
        </p:nvSpPr>
        <p:spPr>
          <a:xfrm>
            <a:off x="3205537" y="1865347"/>
            <a:ext cx="780836" cy="408271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HK" sz="2800" dirty="0"/>
              <a:t>…</a:t>
            </a:r>
            <a:br>
              <a:rPr lang="en-HK" dirty="0"/>
            </a:br>
            <a:br>
              <a:rPr lang="en-HK" dirty="0"/>
            </a:br>
            <a:br>
              <a:rPr lang="en-HK" dirty="0"/>
            </a:br>
            <a:endParaRPr lang="en-HK" dirty="0"/>
          </a:p>
        </p:txBody>
      </p:sp>
      <p:sp>
        <p:nvSpPr>
          <p:cNvPr id="7" name="Oval 6">
            <a:extLst>
              <a:ext uri="{FF2B5EF4-FFF2-40B4-BE49-F238E27FC236}">
                <a16:creationId xmlns:a16="http://schemas.microsoft.com/office/drawing/2014/main" id="{E7CCAD9D-F158-427B-82BC-166D6CC0789B}"/>
              </a:ext>
            </a:extLst>
          </p:cNvPr>
          <p:cNvSpPr/>
          <p:nvPr/>
        </p:nvSpPr>
        <p:spPr>
          <a:xfrm>
            <a:off x="3413075" y="2106690"/>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HK"/>
          </a:p>
        </p:txBody>
      </p:sp>
      <p:sp>
        <p:nvSpPr>
          <p:cNvPr id="8" name="Oval 7">
            <a:extLst>
              <a:ext uri="{FF2B5EF4-FFF2-40B4-BE49-F238E27FC236}">
                <a16:creationId xmlns:a16="http://schemas.microsoft.com/office/drawing/2014/main" id="{25C9F41A-2408-497C-A3A4-F30CF90541C7}"/>
              </a:ext>
            </a:extLst>
          </p:cNvPr>
          <p:cNvSpPr/>
          <p:nvPr/>
        </p:nvSpPr>
        <p:spPr>
          <a:xfrm>
            <a:off x="3413075" y="2700537"/>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HK"/>
          </a:p>
        </p:txBody>
      </p:sp>
      <p:sp>
        <p:nvSpPr>
          <p:cNvPr id="9" name="Oval 8">
            <a:extLst>
              <a:ext uri="{FF2B5EF4-FFF2-40B4-BE49-F238E27FC236}">
                <a16:creationId xmlns:a16="http://schemas.microsoft.com/office/drawing/2014/main" id="{04AC6030-EE1C-471C-9F13-C24B4AC1EC86}"/>
              </a:ext>
            </a:extLst>
          </p:cNvPr>
          <p:cNvSpPr/>
          <p:nvPr/>
        </p:nvSpPr>
        <p:spPr>
          <a:xfrm>
            <a:off x="3413075" y="4045331"/>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HK"/>
          </a:p>
        </p:txBody>
      </p:sp>
      <p:sp>
        <p:nvSpPr>
          <p:cNvPr id="10" name="Oval 9">
            <a:extLst>
              <a:ext uri="{FF2B5EF4-FFF2-40B4-BE49-F238E27FC236}">
                <a16:creationId xmlns:a16="http://schemas.microsoft.com/office/drawing/2014/main" id="{792846A4-C82F-443C-8578-63508E3E9E89}"/>
              </a:ext>
            </a:extLst>
          </p:cNvPr>
          <p:cNvSpPr/>
          <p:nvPr/>
        </p:nvSpPr>
        <p:spPr>
          <a:xfrm>
            <a:off x="3413075" y="4685786"/>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HK"/>
          </a:p>
        </p:txBody>
      </p:sp>
      <p:sp>
        <p:nvSpPr>
          <p:cNvPr id="11" name="Oval 10">
            <a:extLst>
              <a:ext uri="{FF2B5EF4-FFF2-40B4-BE49-F238E27FC236}">
                <a16:creationId xmlns:a16="http://schemas.microsoft.com/office/drawing/2014/main" id="{B3F564DB-0CA0-424B-B20C-70E068F38F88}"/>
              </a:ext>
            </a:extLst>
          </p:cNvPr>
          <p:cNvSpPr/>
          <p:nvPr/>
        </p:nvSpPr>
        <p:spPr>
          <a:xfrm>
            <a:off x="3414102" y="5279633"/>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HK" dirty="0"/>
          </a:p>
        </p:txBody>
      </p:sp>
      <p:sp>
        <p:nvSpPr>
          <p:cNvPr id="12" name="Rectangle 11">
            <a:extLst>
              <a:ext uri="{FF2B5EF4-FFF2-40B4-BE49-F238E27FC236}">
                <a16:creationId xmlns:a16="http://schemas.microsoft.com/office/drawing/2014/main" id="{04D50A8A-6BCA-4AEC-8DC5-A02D7A11CC1E}"/>
              </a:ext>
            </a:extLst>
          </p:cNvPr>
          <p:cNvSpPr/>
          <p:nvPr/>
        </p:nvSpPr>
        <p:spPr>
          <a:xfrm>
            <a:off x="8271351" y="1865347"/>
            <a:ext cx="780836" cy="408271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HK" sz="2800" dirty="0"/>
              <a:t>…</a:t>
            </a:r>
            <a:br>
              <a:rPr lang="en-HK" dirty="0"/>
            </a:br>
            <a:br>
              <a:rPr lang="en-HK" dirty="0"/>
            </a:br>
            <a:br>
              <a:rPr lang="en-HK" dirty="0"/>
            </a:br>
            <a:endParaRPr lang="en-HK" dirty="0"/>
          </a:p>
        </p:txBody>
      </p:sp>
      <p:sp>
        <p:nvSpPr>
          <p:cNvPr id="13" name="Oval 12">
            <a:extLst>
              <a:ext uri="{FF2B5EF4-FFF2-40B4-BE49-F238E27FC236}">
                <a16:creationId xmlns:a16="http://schemas.microsoft.com/office/drawing/2014/main" id="{C1BB0D2F-976F-42E4-83C6-8CEE3C27C251}"/>
              </a:ext>
            </a:extLst>
          </p:cNvPr>
          <p:cNvSpPr/>
          <p:nvPr/>
        </p:nvSpPr>
        <p:spPr>
          <a:xfrm>
            <a:off x="8478889" y="2106690"/>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HK"/>
          </a:p>
        </p:txBody>
      </p:sp>
      <p:sp>
        <p:nvSpPr>
          <p:cNvPr id="14" name="Oval 13">
            <a:extLst>
              <a:ext uri="{FF2B5EF4-FFF2-40B4-BE49-F238E27FC236}">
                <a16:creationId xmlns:a16="http://schemas.microsoft.com/office/drawing/2014/main" id="{2BFB3BCF-CE23-4D8F-854B-5BFE7C5C8503}"/>
              </a:ext>
            </a:extLst>
          </p:cNvPr>
          <p:cNvSpPr/>
          <p:nvPr/>
        </p:nvSpPr>
        <p:spPr>
          <a:xfrm>
            <a:off x="8478889" y="2700537"/>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HK"/>
          </a:p>
        </p:txBody>
      </p:sp>
      <p:sp>
        <p:nvSpPr>
          <p:cNvPr id="15" name="Oval 14">
            <a:extLst>
              <a:ext uri="{FF2B5EF4-FFF2-40B4-BE49-F238E27FC236}">
                <a16:creationId xmlns:a16="http://schemas.microsoft.com/office/drawing/2014/main" id="{89284178-AD61-4C99-871A-AA6CF68857EF}"/>
              </a:ext>
            </a:extLst>
          </p:cNvPr>
          <p:cNvSpPr/>
          <p:nvPr/>
        </p:nvSpPr>
        <p:spPr>
          <a:xfrm>
            <a:off x="8478889" y="4045331"/>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HK"/>
          </a:p>
        </p:txBody>
      </p:sp>
      <p:sp>
        <p:nvSpPr>
          <p:cNvPr id="16" name="Oval 15">
            <a:extLst>
              <a:ext uri="{FF2B5EF4-FFF2-40B4-BE49-F238E27FC236}">
                <a16:creationId xmlns:a16="http://schemas.microsoft.com/office/drawing/2014/main" id="{7634DC7A-E517-4C3F-BADD-D9D29106B5B1}"/>
              </a:ext>
            </a:extLst>
          </p:cNvPr>
          <p:cNvSpPr/>
          <p:nvPr/>
        </p:nvSpPr>
        <p:spPr>
          <a:xfrm>
            <a:off x="8478889" y="4685786"/>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HK"/>
          </a:p>
        </p:txBody>
      </p:sp>
      <p:sp>
        <p:nvSpPr>
          <p:cNvPr id="17" name="Oval 16">
            <a:extLst>
              <a:ext uri="{FF2B5EF4-FFF2-40B4-BE49-F238E27FC236}">
                <a16:creationId xmlns:a16="http://schemas.microsoft.com/office/drawing/2014/main" id="{1479160F-1170-47B0-AA16-C99FC28BA704}"/>
              </a:ext>
            </a:extLst>
          </p:cNvPr>
          <p:cNvSpPr/>
          <p:nvPr/>
        </p:nvSpPr>
        <p:spPr>
          <a:xfrm>
            <a:off x="8479916" y="5279633"/>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HK" dirty="0"/>
          </a:p>
        </p:txBody>
      </p:sp>
      <p:sp>
        <p:nvSpPr>
          <p:cNvPr id="18" name="Rectangle 17">
            <a:extLst>
              <a:ext uri="{FF2B5EF4-FFF2-40B4-BE49-F238E27FC236}">
                <a16:creationId xmlns:a16="http://schemas.microsoft.com/office/drawing/2014/main" id="{6CE89590-57D2-47FB-BB43-4D29E9422524}"/>
              </a:ext>
            </a:extLst>
          </p:cNvPr>
          <p:cNvSpPr/>
          <p:nvPr/>
        </p:nvSpPr>
        <p:spPr>
          <a:xfrm>
            <a:off x="5738444" y="3192692"/>
            <a:ext cx="780836" cy="13255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HK" dirty="0"/>
          </a:p>
        </p:txBody>
      </p:sp>
      <p:sp>
        <p:nvSpPr>
          <p:cNvPr id="19" name="Oval 18">
            <a:extLst>
              <a:ext uri="{FF2B5EF4-FFF2-40B4-BE49-F238E27FC236}">
                <a16:creationId xmlns:a16="http://schemas.microsoft.com/office/drawing/2014/main" id="{B6235EC0-D615-4E49-8BAE-6281ED4D0A87}"/>
              </a:ext>
            </a:extLst>
          </p:cNvPr>
          <p:cNvSpPr/>
          <p:nvPr/>
        </p:nvSpPr>
        <p:spPr>
          <a:xfrm>
            <a:off x="5955555" y="3405475"/>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HK"/>
          </a:p>
        </p:txBody>
      </p:sp>
      <p:sp>
        <p:nvSpPr>
          <p:cNvPr id="20" name="Oval 19">
            <a:extLst>
              <a:ext uri="{FF2B5EF4-FFF2-40B4-BE49-F238E27FC236}">
                <a16:creationId xmlns:a16="http://schemas.microsoft.com/office/drawing/2014/main" id="{92804B85-1E56-4529-A277-D8ADF27000F2}"/>
              </a:ext>
            </a:extLst>
          </p:cNvPr>
          <p:cNvSpPr/>
          <p:nvPr/>
        </p:nvSpPr>
        <p:spPr>
          <a:xfrm>
            <a:off x="5945982" y="3961865"/>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HK"/>
          </a:p>
        </p:txBody>
      </p:sp>
      <p:cxnSp>
        <p:nvCxnSpPr>
          <p:cNvPr id="22" name="Straight Connector 21">
            <a:extLst>
              <a:ext uri="{FF2B5EF4-FFF2-40B4-BE49-F238E27FC236}">
                <a16:creationId xmlns:a16="http://schemas.microsoft.com/office/drawing/2014/main" id="{BE0DE4BD-3BDA-4863-B8B6-D8F1C9428F79}"/>
              </a:ext>
            </a:extLst>
          </p:cNvPr>
          <p:cNvCxnSpPr>
            <a:cxnSpLocks/>
          </p:cNvCxnSpPr>
          <p:nvPr/>
        </p:nvCxnSpPr>
        <p:spPr>
          <a:xfrm>
            <a:off x="4090142" y="1865347"/>
            <a:ext cx="1648302" cy="1200950"/>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F762AFC5-9593-4281-B409-601869AD0D72}"/>
              </a:ext>
            </a:extLst>
          </p:cNvPr>
          <p:cNvCxnSpPr>
            <a:cxnSpLocks/>
          </p:cNvCxnSpPr>
          <p:nvPr/>
        </p:nvCxnSpPr>
        <p:spPr>
          <a:xfrm>
            <a:off x="6512415" y="4685786"/>
            <a:ext cx="1648302" cy="120095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F44DDDBC-ED68-4E03-834A-075787484552}"/>
              </a:ext>
            </a:extLst>
          </p:cNvPr>
          <p:cNvCxnSpPr>
            <a:cxnSpLocks/>
          </p:cNvCxnSpPr>
          <p:nvPr/>
        </p:nvCxnSpPr>
        <p:spPr>
          <a:xfrm flipV="1">
            <a:off x="4069430" y="4685786"/>
            <a:ext cx="1648302" cy="120095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45D989B4-DF54-45C1-B777-3B37FAE2074F}"/>
              </a:ext>
            </a:extLst>
          </p:cNvPr>
          <p:cNvCxnSpPr>
            <a:cxnSpLocks/>
          </p:cNvCxnSpPr>
          <p:nvPr/>
        </p:nvCxnSpPr>
        <p:spPr>
          <a:xfrm flipH="1">
            <a:off x="6539992" y="1871396"/>
            <a:ext cx="1648302" cy="1200950"/>
          </a:xfrm>
          <a:prstGeom prst="line">
            <a:avLst/>
          </a:prstGeom>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C39B7254-8F47-4411-B187-5E8D85F75DAD}"/>
              </a:ext>
            </a:extLst>
          </p:cNvPr>
          <p:cNvSpPr txBox="1"/>
          <p:nvPr/>
        </p:nvSpPr>
        <p:spPr>
          <a:xfrm>
            <a:off x="713944" y="1249260"/>
            <a:ext cx="2699131" cy="523220"/>
          </a:xfrm>
          <a:prstGeom prst="rect">
            <a:avLst/>
          </a:prstGeom>
          <a:noFill/>
        </p:spPr>
        <p:txBody>
          <a:bodyPr wrap="square" rtlCol="0">
            <a:spAutoFit/>
          </a:bodyPr>
          <a:lstStyle/>
          <a:p>
            <a:pPr algn="ctr"/>
            <a:r>
              <a:rPr lang="en-HK" sz="2800" b="1" dirty="0"/>
              <a:t>Image prompt</a:t>
            </a:r>
          </a:p>
        </p:txBody>
      </p:sp>
      <p:cxnSp>
        <p:nvCxnSpPr>
          <p:cNvPr id="37" name="Straight Arrow Connector 36">
            <a:extLst>
              <a:ext uri="{FF2B5EF4-FFF2-40B4-BE49-F238E27FC236}">
                <a16:creationId xmlns:a16="http://schemas.microsoft.com/office/drawing/2014/main" id="{B1171D11-E8BD-4900-BC87-226DDDD5B9AD}"/>
              </a:ext>
            </a:extLst>
          </p:cNvPr>
          <p:cNvCxnSpPr>
            <a:cxnSpLocks/>
          </p:cNvCxnSpPr>
          <p:nvPr/>
        </p:nvCxnSpPr>
        <p:spPr>
          <a:xfrm>
            <a:off x="2640457" y="2289570"/>
            <a:ext cx="54864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DA65DAC0-281C-4614-89BC-D55AA3C2ED3A}"/>
              </a:ext>
            </a:extLst>
          </p:cNvPr>
          <p:cNvCxnSpPr>
            <a:cxnSpLocks/>
          </p:cNvCxnSpPr>
          <p:nvPr/>
        </p:nvCxnSpPr>
        <p:spPr>
          <a:xfrm>
            <a:off x="2640456" y="2883417"/>
            <a:ext cx="54864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69C1FD48-34C0-42B6-9C26-14D956EF265A}"/>
              </a:ext>
            </a:extLst>
          </p:cNvPr>
          <p:cNvCxnSpPr/>
          <p:nvPr/>
        </p:nvCxnSpPr>
        <p:spPr>
          <a:xfrm>
            <a:off x="2640456" y="4183009"/>
            <a:ext cx="54864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A771E9AB-C455-4AD6-9EEA-72404BE77687}"/>
              </a:ext>
            </a:extLst>
          </p:cNvPr>
          <p:cNvCxnSpPr/>
          <p:nvPr/>
        </p:nvCxnSpPr>
        <p:spPr>
          <a:xfrm>
            <a:off x="2640456" y="4853061"/>
            <a:ext cx="54864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A68A7C8B-20A9-431F-9252-F2BE6E61524D}"/>
              </a:ext>
            </a:extLst>
          </p:cNvPr>
          <p:cNvCxnSpPr/>
          <p:nvPr/>
        </p:nvCxnSpPr>
        <p:spPr>
          <a:xfrm>
            <a:off x="2640456" y="5462513"/>
            <a:ext cx="54864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A9BB73C5-C59F-4678-B939-C4524886DF99}"/>
              </a:ext>
            </a:extLst>
          </p:cNvPr>
          <p:cNvCxnSpPr>
            <a:cxnSpLocks/>
          </p:cNvCxnSpPr>
          <p:nvPr/>
        </p:nvCxnSpPr>
        <p:spPr>
          <a:xfrm>
            <a:off x="9052187" y="2279517"/>
            <a:ext cx="54864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B78F73CD-D9AE-489B-9C88-325475C457E6}"/>
              </a:ext>
            </a:extLst>
          </p:cNvPr>
          <p:cNvCxnSpPr>
            <a:cxnSpLocks/>
          </p:cNvCxnSpPr>
          <p:nvPr/>
        </p:nvCxnSpPr>
        <p:spPr>
          <a:xfrm>
            <a:off x="9052186" y="2873364"/>
            <a:ext cx="54864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9395AA84-0E98-4E6E-AF00-C8B0DB2E7E02}"/>
              </a:ext>
            </a:extLst>
          </p:cNvPr>
          <p:cNvCxnSpPr/>
          <p:nvPr/>
        </p:nvCxnSpPr>
        <p:spPr>
          <a:xfrm>
            <a:off x="9052186" y="4172956"/>
            <a:ext cx="54864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92A86CA1-2A1F-4263-8E35-8EE101368266}"/>
              </a:ext>
            </a:extLst>
          </p:cNvPr>
          <p:cNvCxnSpPr/>
          <p:nvPr/>
        </p:nvCxnSpPr>
        <p:spPr>
          <a:xfrm>
            <a:off x="9052186" y="4843008"/>
            <a:ext cx="54864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F487FF6D-8665-4961-9ACC-BA970C23DDC8}"/>
              </a:ext>
            </a:extLst>
          </p:cNvPr>
          <p:cNvCxnSpPr/>
          <p:nvPr/>
        </p:nvCxnSpPr>
        <p:spPr>
          <a:xfrm>
            <a:off x="9052186" y="5452460"/>
            <a:ext cx="54864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 name="Oval 2">
            <a:extLst>
              <a:ext uri="{FF2B5EF4-FFF2-40B4-BE49-F238E27FC236}">
                <a16:creationId xmlns:a16="http://schemas.microsoft.com/office/drawing/2014/main" id="{883AA332-6F91-408E-9C02-3A0D32863664}"/>
              </a:ext>
            </a:extLst>
          </p:cNvPr>
          <p:cNvSpPr/>
          <p:nvPr/>
        </p:nvSpPr>
        <p:spPr>
          <a:xfrm>
            <a:off x="5536743" y="3175849"/>
            <a:ext cx="1191802" cy="138554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21" name="TextBox 20">
            <a:extLst>
              <a:ext uri="{FF2B5EF4-FFF2-40B4-BE49-F238E27FC236}">
                <a16:creationId xmlns:a16="http://schemas.microsoft.com/office/drawing/2014/main" id="{507AFC48-5ACA-44CA-AB62-634782D5E14E}"/>
              </a:ext>
            </a:extLst>
          </p:cNvPr>
          <p:cNvSpPr txBox="1"/>
          <p:nvPr/>
        </p:nvSpPr>
        <p:spPr>
          <a:xfrm>
            <a:off x="666007" y="6186584"/>
            <a:ext cx="10925710" cy="523220"/>
          </a:xfrm>
          <a:prstGeom prst="rect">
            <a:avLst/>
          </a:prstGeom>
          <a:noFill/>
        </p:spPr>
        <p:txBody>
          <a:bodyPr wrap="square" rtlCol="0">
            <a:spAutoFit/>
          </a:bodyPr>
          <a:lstStyle/>
          <a:p>
            <a:pPr algn="ctr"/>
            <a:r>
              <a:rPr lang="en-HK" sz="2800" dirty="0"/>
              <a:t>Learn word </a:t>
            </a:r>
            <a:r>
              <a:rPr lang="en-HK" sz="2800" b="1" dirty="0"/>
              <a:t>representations</a:t>
            </a:r>
            <a:r>
              <a:rPr lang="en-HK" sz="2800" dirty="0"/>
              <a:t> that capture the “meaning” of images.</a:t>
            </a:r>
          </a:p>
        </p:txBody>
      </p:sp>
      <p:cxnSp>
        <p:nvCxnSpPr>
          <p:cNvPr id="50" name="Straight Arrow Connector 49">
            <a:extLst>
              <a:ext uri="{FF2B5EF4-FFF2-40B4-BE49-F238E27FC236}">
                <a16:creationId xmlns:a16="http://schemas.microsoft.com/office/drawing/2014/main" id="{BCA4F86B-384D-46F9-810C-5001B0D920B1}"/>
              </a:ext>
            </a:extLst>
          </p:cNvPr>
          <p:cNvCxnSpPr/>
          <p:nvPr/>
        </p:nvCxnSpPr>
        <p:spPr>
          <a:xfrm>
            <a:off x="6096000" y="4685785"/>
            <a:ext cx="0" cy="1280160"/>
          </a:xfrm>
          <a:prstGeom prst="straightConnector1">
            <a:avLst/>
          </a:prstGeom>
          <a:ln w="5715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4A4D183C-60C2-D88B-6301-53CF5DD8DCE6}"/>
              </a:ext>
            </a:extLst>
          </p:cNvPr>
          <p:cNvSpPr txBox="1"/>
          <p:nvPr/>
        </p:nvSpPr>
        <p:spPr>
          <a:xfrm>
            <a:off x="4786429" y="1789299"/>
            <a:ext cx="2699131" cy="954107"/>
          </a:xfrm>
          <a:prstGeom prst="rect">
            <a:avLst/>
          </a:prstGeom>
          <a:noFill/>
        </p:spPr>
        <p:txBody>
          <a:bodyPr wrap="square" rtlCol="0">
            <a:spAutoFit/>
          </a:bodyPr>
          <a:lstStyle/>
          <a:p>
            <a:pPr algn="ctr"/>
            <a:r>
              <a:rPr lang="en-HK" sz="3200" dirty="0"/>
              <a:t>Embedding</a:t>
            </a:r>
          </a:p>
          <a:p>
            <a:pPr algn="ctr"/>
            <a:r>
              <a:rPr lang="en-HK" sz="2400" dirty="0"/>
              <a:t>(hidden layer)</a:t>
            </a:r>
          </a:p>
        </p:txBody>
      </p:sp>
      <p:sp>
        <p:nvSpPr>
          <p:cNvPr id="42" name="TextBox 41">
            <a:extLst>
              <a:ext uri="{FF2B5EF4-FFF2-40B4-BE49-F238E27FC236}">
                <a16:creationId xmlns:a16="http://schemas.microsoft.com/office/drawing/2014/main" id="{FD72795E-A264-821D-6A46-6D043B78D32E}"/>
              </a:ext>
            </a:extLst>
          </p:cNvPr>
          <p:cNvSpPr txBox="1"/>
          <p:nvPr/>
        </p:nvSpPr>
        <p:spPr>
          <a:xfrm>
            <a:off x="8800643" y="1236985"/>
            <a:ext cx="3053786" cy="523220"/>
          </a:xfrm>
          <a:prstGeom prst="rect">
            <a:avLst/>
          </a:prstGeom>
          <a:noFill/>
        </p:spPr>
        <p:txBody>
          <a:bodyPr wrap="none" rtlCol="0">
            <a:spAutoFit/>
          </a:bodyPr>
          <a:lstStyle/>
          <a:p>
            <a:pPr algn="ctr"/>
            <a:r>
              <a:rPr lang="en-HK" sz="2800" b="1" dirty="0"/>
              <a:t>Predict pixel values</a:t>
            </a:r>
          </a:p>
        </p:txBody>
      </p:sp>
      <p:sp>
        <p:nvSpPr>
          <p:cNvPr id="43" name="TextBox 42">
            <a:extLst>
              <a:ext uri="{FF2B5EF4-FFF2-40B4-BE49-F238E27FC236}">
                <a16:creationId xmlns:a16="http://schemas.microsoft.com/office/drawing/2014/main" id="{80BAD8D0-1552-358C-3C1D-B042DE938056}"/>
              </a:ext>
            </a:extLst>
          </p:cNvPr>
          <p:cNvSpPr txBox="1"/>
          <p:nvPr/>
        </p:nvSpPr>
        <p:spPr>
          <a:xfrm>
            <a:off x="1016208" y="2032082"/>
            <a:ext cx="1261513" cy="523220"/>
          </a:xfrm>
          <a:prstGeom prst="rect">
            <a:avLst/>
          </a:prstGeom>
          <a:noFill/>
        </p:spPr>
        <p:txBody>
          <a:bodyPr wrap="square" rtlCol="0">
            <a:spAutoFit/>
          </a:bodyPr>
          <a:lstStyle/>
          <a:p>
            <a:pPr algn="ctr"/>
            <a:r>
              <a:rPr lang="en-HK" sz="2800" dirty="0"/>
              <a:t>“black”</a:t>
            </a:r>
          </a:p>
        </p:txBody>
      </p:sp>
      <p:sp>
        <p:nvSpPr>
          <p:cNvPr id="49" name="TextBox 48">
            <a:extLst>
              <a:ext uri="{FF2B5EF4-FFF2-40B4-BE49-F238E27FC236}">
                <a16:creationId xmlns:a16="http://schemas.microsoft.com/office/drawing/2014/main" id="{3A0BF301-238D-46A1-B0A7-8F6071941214}"/>
              </a:ext>
            </a:extLst>
          </p:cNvPr>
          <p:cNvSpPr txBox="1"/>
          <p:nvPr/>
        </p:nvSpPr>
        <p:spPr>
          <a:xfrm>
            <a:off x="1090086" y="3961865"/>
            <a:ext cx="1261513" cy="523220"/>
          </a:xfrm>
          <a:prstGeom prst="rect">
            <a:avLst/>
          </a:prstGeom>
          <a:noFill/>
        </p:spPr>
        <p:txBody>
          <a:bodyPr wrap="square" rtlCol="0">
            <a:spAutoFit/>
          </a:bodyPr>
          <a:lstStyle/>
          <a:p>
            <a:pPr algn="ctr"/>
            <a:r>
              <a:rPr lang="en-HK" sz="2800" dirty="0"/>
              <a:t>“cat”</a:t>
            </a:r>
          </a:p>
        </p:txBody>
      </p:sp>
      <p:sp>
        <p:nvSpPr>
          <p:cNvPr id="2" name="Rectangle 1">
            <a:extLst>
              <a:ext uri="{FF2B5EF4-FFF2-40B4-BE49-F238E27FC236}">
                <a16:creationId xmlns:a16="http://schemas.microsoft.com/office/drawing/2014/main" id="{D0F80F62-305F-49E9-9E30-04E2A7105993}"/>
              </a:ext>
            </a:extLst>
          </p:cNvPr>
          <p:cNvSpPr/>
          <p:nvPr/>
        </p:nvSpPr>
        <p:spPr>
          <a:xfrm>
            <a:off x="9717978" y="2189197"/>
            <a:ext cx="159406" cy="1461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HK"/>
          </a:p>
        </p:txBody>
      </p:sp>
      <p:sp>
        <p:nvSpPr>
          <p:cNvPr id="51" name="Rectangle 50">
            <a:extLst>
              <a:ext uri="{FF2B5EF4-FFF2-40B4-BE49-F238E27FC236}">
                <a16:creationId xmlns:a16="http://schemas.microsoft.com/office/drawing/2014/main" id="{DDB62B69-673A-41C0-9214-35CBCBA82415}"/>
              </a:ext>
            </a:extLst>
          </p:cNvPr>
          <p:cNvSpPr/>
          <p:nvPr/>
        </p:nvSpPr>
        <p:spPr>
          <a:xfrm>
            <a:off x="9717978" y="2790633"/>
            <a:ext cx="159406" cy="146103"/>
          </a:xfrm>
          <a:prstGeom prst="rect">
            <a:avLst/>
          </a:prstGeom>
          <a:solidFill>
            <a:schemeClr val="tx1">
              <a:lumMod val="50000"/>
              <a:lumOff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HK"/>
          </a:p>
        </p:txBody>
      </p:sp>
      <p:sp>
        <p:nvSpPr>
          <p:cNvPr id="53" name="Rectangle 52">
            <a:extLst>
              <a:ext uri="{FF2B5EF4-FFF2-40B4-BE49-F238E27FC236}">
                <a16:creationId xmlns:a16="http://schemas.microsoft.com/office/drawing/2014/main" id="{C685B287-F4C0-4D69-97B7-192CE9E20D2E}"/>
              </a:ext>
            </a:extLst>
          </p:cNvPr>
          <p:cNvSpPr/>
          <p:nvPr/>
        </p:nvSpPr>
        <p:spPr>
          <a:xfrm>
            <a:off x="9717978" y="4082276"/>
            <a:ext cx="159406" cy="146103"/>
          </a:xfrm>
          <a:prstGeom prst="rect">
            <a:avLst/>
          </a:prstGeom>
          <a:solidFill>
            <a:schemeClr val="accent4">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HK"/>
          </a:p>
        </p:txBody>
      </p:sp>
      <p:sp>
        <p:nvSpPr>
          <p:cNvPr id="54" name="Rectangle 53">
            <a:extLst>
              <a:ext uri="{FF2B5EF4-FFF2-40B4-BE49-F238E27FC236}">
                <a16:creationId xmlns:a16="http://schemas.microsoft.com/office/drawing/2014/main" id="{769B63C2-70FE-4483-80EB-5537584E21FC}"/>
              </a:ext>
            </a:extLst>
          </p:cNvPr>
          <p:cNvSpPr/>
          <p:nvPr/>
        </p:nvSpPr>
        <p:spPr>
          <a:xfrm>
            <a:off x="9717978" y="4760277"/>
            <a:ext cx="159406" cy="146103"/>
          </a:xfrm>
          <a:prstGeom prst="rect">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HK"/>
          </a:p>
        </p:txBody>
      </p:sp>
      <p:sp>
        <p:nvSpPr>
          <p:cNvPr id="55" name="Rectangle 54">
            <a:extLst>
              <a:ext uri="{FF2B5EF4-FFF2-40B4-BE49-F238E27FC236}">
                <a16:creationId xmlns:a16="http://schemas.microsoft.com/office/drawing/2014/main" id="{7069BDA2-E9F3-422E-ACD0-0C3441CC0BB7}"/>
              </a:ext>
            </a:extLst>
          </p:cNvPr>
          <p:cNvSpPr/>
          <p:nvPr/>
        </p:nvSpPr>
        <p:spPr>
          <a:xfrm>
            <a:off x="9724158" y="5389461"/>
            <a:ext cx="159406" cy="1461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HK"/>
          </a:p>
        </p:txBody>
      </p:sp>
      <p:pic>
        <p:nvPicPr>
          <p:cNvPr id="2050" name="Picture 2" descr="Black cats are awesome, here are 32 of them!">
            <a:extLst>
              <a:ext uri="{FF2B5EF4-FFF2-40B4-BE49-F238E27FC236}">
                <a16:creationId xmlns:a16="http://schemas.microsoft.com/office/drawing/2014/main" id="{64CB9C72-3F4E-4248-9314-16BC71853A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79547" y="2683173"/>
            <a:ext cx="1667951" cy="214811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4A5AAEE2-2CC7-8F85-2DCB-7FF05BBBF1C5}"/>
              </a:ext>
            </a:extLst>
          </p:cNvPr>
          <p:cNvSpPr txBox="1">
            <a:spLocks/>
          </p:cNvSpPr>
          <p:nvPr/>
        </p:nvSpPr>
        <p:spPr>
          <a:xfrm>
            <a:off x="808934" y="-34506"/>
            <a:ext cx="10639856" cy="119357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HK" dirty="0"/>
              <a:t>What about learning embeddings with images?</a:t>
            </a:r>
          </a:p>
        </p:txBody>
      </p:sp>
    </p:spTree>
    <p:extLst>
      <p:ext uri="{BB962C8B-B14F-4D97-AF65-F5344CB8AC3E}">
        <p14:creationId xmlns:p14="http://schemas.microsoft.com/office/powerpoint/2010/main" val="36313478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F011D4C-3C51-48AE-84C5-272841A10E82}"/>
              </a:ext>
            </a:extLst>
          </p:cNvPr>
          <p:cNvSpPr txBox="1"/>
          <p:nvPr/>
        </p:nvSpPr>
        <p:spPr>
          <a:xfrm>
            <a:off x="9625921" y="1865347"/>
            <a:ext cx="980372" cy="3903504"/>
          </a:xfrm>
          <a:prstGeom prst="rect">
            <a:avLst/>
          </a:prstGeom>
          <a:noFill/>
        </p:spPr>
        <p:txBody>
          <a:bodyPr wrap="square" rtlCol="0">
            <a:spAutoFit/>
          </a:bodyPr>
          <a:lstStyle/>
          <a:p>
            <a:pPr>
              <a:lnSpc>
                <a:spcPct val="150000"/>
              </a:lnSpc>
            </a:pPr>
            <a:r>
              <a:rPr lang="en-HK" sz="2800" dirty="0"/>
              <a:t>0.95</a:t>
            </a:r>
          </a:p>
          <a:p>
            <a:pPr>
              <a:lnSpc>
                <a:spcPct val="150000"/>
              </a:lnSpc>
            </a:pPr>
            <a:r>
              <a:rPr lang="en-HK" sz="2800" dirty="0"/>
              <a:t>0.32</a:t>
            </a:r>
          </a:p>
          <a:p>
            <a:pPr>
              <a:lnSpc>
                <a:spcPct val="150000"/>
              </a:lnSpc>
            </a:pPr>
            <a:r>
              <a:rPr lang="en-HK" sz="2800" dirty="0"/>
              <a:t>…</a:t>
            </a:r>
          </a:p>
          <a:p>
            <a:pPr>
              <a:lnSpc>
                <a:spcPct val="150000"/>
              </a:lnSpc>
            </a:pPr>
            <a:r>
              <a:rPr lang="en-HK" sz="2800" dirty="0"/>
              <a:t>0.72</a:t>
            </a:r>
          </a:p>
          <a:p>
            <a:pPr>
              <a:lnSpc>
                <a:spcPct val="150000"/>
              </a:lnSpc>
            </a:pPr>
            <a:r>
              <a:rPr lang="en-HK" sz="2800" dirty="0"/>
              <a:t>0.24</a:t>
            </a:r>
          </a:p>
          <a:p>
            <a:pPr>
              <a:lnSpc>
                <a:spcPct val="150000"/>
              </a:lnSpc>
            </a:pPr>
            <a:r>
              <a:rPr lang="en-HK" sz="2800" dirty="0"/>
              <a:t>0.11</a:t>
            </a:r>
          </a:p>
        </p:txBody>
      </p:sp>
      <p:sp>
        <p:nvSpPr>
          <p:cNvPr id="6" name="Rectangle 5">
            <a:extLst>
              <a:ext uri="{FF2B5EF4-FFF2-40B4-BE49-F238E27FC236}">
                <a16:creationId xmlns:a16="http://schemas.microsoft.com/office/drawing/2014/main" id="{030AA9F5-F78C-41A3-944D-FD94680215F8}"/>
              </a:ext>
            </a:extLst>
          </p:cNvPr>
          <p:cNvSpPr/>
          <p:nvPr/>
        </p:nvSpPr>
        <p:spPr>
          <a:xfrm>
            <a:off x="3205537" y="1865347"/>
            <a:ext cx="780836" cy="408271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HK" sz="2800" dirty="0"/>
              <a:t>…</a:t>
            </a:r>
            <a:br>
              <a:rPr lang="en-HK" dirty="0"/>
            </a:br>
            <a:br>
              <a:rPr lang="en-HK" dirty="0"/>
            </a:br>
            <a:br>
              <a:rPr lang="en-HK" dirty="0"/>
            </a:br>
            <a:endParaRPr lang="en-HK" dirty="0"/>
          </a:p>
        </p:txBody>
      </p:sp>
      <p:sp>
        <p:nvSpPr>
          <p:cNvPr id="7" name="Oval 6">
            <a:extLst>
              <a:ext uri="{FF2B5EF4-FFF2-40B4-BE49-F238E27FC236}">
                <a16:creationId xmlns:a16="http://schemas.microsoft.com/office/drawing/2014/main" id="{E7CCAD9D-F158-427B-82BC-166D6CC0789B}"/>
              </a:ext>
            </a:extLst>
          </p:cNvPr>
          <p:cNvSpPr/>
          <p:nvPr/>
        </p:nvSpPr>
        <p:spPr>
          <a:xfrm>
            <a:off x="3413075" y="2106690"/>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HK"/>
          </a:p>
        </p:txBody>
      </p:sp>
      <p:sp>
        <p:nvSpPr>
          <p:cNvPr id="8" name="Oval 7">
            <a:extLst>
              <a:ext uri="{FF2B5EF4-FFF2-40B4-BE49-F238E27FC236}">
                <a16:creationId xmlns:a16="http://schemas.microsoft.com/office/drawing/2014/main" id="{25C9F41A-2408-497C-A3A4-F30CF90541C7}"/>
              </a:ext>
            </a:extLst>
          </p:cNvPr>
          <p:cNvSpPr/>
          <p:nvPr/>
        </p:nvSpPr>
        <p:spPr>
          <a:xfrm>
            <a:off x="3413075" y="2700537"/>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HK"/>
          </a:p>
        </p:txBody>
      </p:sp>
      <p:sp>
        <p:nvSpPr>
          <p:cNvPr id="9" name="Oval 8">
            <a:extLst>
              <a:ext uri="{FF2B5EF4-FFF2-40B4-BE49-F238E27FC236}">
                <a16:creationId xmlns:a16="http://schemas.microsoft.com/office/drawing/2014/main" id="{04AC6030-EE1C-471C-9F13-C24B4AC1EC86}"/>
              </a:ext>
            </a:extLst>
          </p:cNvPr>
          <p:cNvSpPr/>
          <p:nvPr/>
        </p:nvSpPr>
        <p:spPr>
          <a:xfrm>
            <a:off x="3413075" y="4045331"/>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HK"/>
          </a:p>
        </p:txBody>
      </p:sp>
      <p:sp>
        <p:nvSpPr>
          <p:cNvPr id="10" name="Oval 9">
            <a:extLst>
              <a:ext uri="{FF2B5EF4-FFF2-40B4-BE49-F238E27FC236}">
                <a16:creationId xmlns:a16="http://schemas.microsoft.com/office/drawing/2014/main" id="{792846A4-C82F-443C-8578-63508E3E9E89}"/>
              </a:ext>
            </a:extLst>
          </p:cNvPr>
          <p:cNvSpPr/>
          <p:nvPr/>
        </p:nvSpPr>
        <p:spPr>
          <a:xfrm>
            <a:off x="3413075" y="4685786"/>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HK"/>
          </a:p>
        </p:txBody>
      </p:sp>
      <p:sp>
        <p:nvSpPr>
          <p:cNvPr id="11" name="Oval 10">
            <a:extLst>
              <a:ext uri="{FF2B5EF4-FFF2-40B4-BE49-F238E27FC236}">
                <a16:creationId xmlns:a16="http://schemas.microsoft.com/office/drawing/2014/main" id="{B3F564DB-0CA0-424B-B20C-70E068F38F88}"/>
              </a:ext>
            </a:extLst>
          </p:cNvPr>
          <p:cNvSpPr/>
          <p:nvPr/>
        </p:nvSpPr>
        <p:spPr>
          <a:xfrm>
            <a:off x="3414102" y="5279633"/>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HK" dirty="0"/>
          </a:p>
        </p:txBody>
      </p:sp>
      <p:sp>
        <p:nvSpPr>
          <p:cNvPr id="12" name="Rectangle 11">
            <a:extLst>
              <a:ext uri="{FF2B5EF4-FFF2-40B4-BE49-F238E27FC236}">
                <a16:creationId xmlns:a16="http://schemas.microsoft.com/office/drawing/2014/main" id="{04D50A8A-6BCA-4AEC-8DC5-A02D7A11CC1E}"/>
              </a:ext>
            </a:extLst>
          </p:cNvPr>
          <p:cNvSpPr/>
          <p:nvPr/>
        </p:nvSpPr>
        <p:spPr>
          <a:xfrm>
            <a:off x="8271351" y="1865347"/>
            <a:ext cx="780836" cy="408271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HK" sz="2800" dirty="0"/>
              <a:t>…</a:t>
            </a:r>
            <a:br>
              <a:rPr lang="en-HK" dirty="0"/>
            </a:br>
            <a:br>
              <a:rPr lang="en-HK" dirty="0"/>
            </a:br>
            <a:br>
              <a:rPr lang="en-HK" dirty="0"/>
            </a:br>
            <a:endParaRPr lang="en-HK" dirty="0"/>
          </a:p>
        </p:txBody>
      </p:sp>
      <p:sp>
        <p:nvSpPr>
          <p:cNvPr id="13" name="Oval 12">
            <a:extLst>
              <a:ext uri="{FF2B5EF4-FFF2-40B4-BE49-F238E27FC236}">
                <a16:creationId xmlns:a16="http://schemas.microsoft.com/office/drawing/2014/main" id="{C1BB0D2F-976F-42E4-83C6-8CEE3C27C251}"/>
              </a:ext>
            </a:extLst>
          </p:cNvPr>
          <p:cNvSpPr/>
          <p:nvPr/>
        </p:nvSpPr>
        <p:spPr>
          <a:xfrm>
            <a:off x="8478889" y="2106690"/>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HK"/>
          </a:p>
        </p:txBody>
      </p:sp>
      <p:sp>
        <p:nvSpPr>
          <p:cNvPr id="14" name="Oval 13">
            <a:extLst>
              <a:ext uri="{FF2B5EF4-FFF2-40B4-BE49-F238E27FC236}">
                <a16:creationId xmlns:a16="http://schemas.microsoft.com/office/drawing/2014/main" id="{2BFB3BCF-CE23-4D8F-854B-5BFE7C5C8503}"/>
              </a:ext>
            </a:extLst>
          </p:cNvPr>
          <p:cNvSpPr/>
          <p:nvPr/>
        </p:nvSpPr>
        <p:spPr>
          <a:xfrm>
            <a:off x="8478889" y="2700537"/>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HK"/>
          </a:p>
        </p:txBody>
      </p:sp>
      <p:sp>
        <p:nvSpPr>
          <p:cNvPr id="15" name="Oval 14">
            <a:extLst>
              <a:ext uri="{FF2B5EF4-FFF2-40B4-BE49-F238E27FC236}">
                <a16:creationId xmlns:a16="http://schemas.microsoft.com/office/drawing/2014/main" id="{89284178-AD61-4C99-871A-AA6CF68857EF}"/>
              </a:ext>
            </a:extLst>
          </p:cNvPr>
          <p:cNvSpPr/>
          <p:nvPr/>
        </p:nvSpPr>
        <p:spPr>
          <a:xfrm>
            <a:off x="8478889" y="4045331"/>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HK"/>
          </a:p>
        </p:txBody>
      </p:sp>
      <p:sp>
        <p:nvSpPr>
          <p:cNvPr id="16" name="Oval 15">
            <a:extLst>
              <a:ext uri="{FF2B5EF4-FFF2-40B4-BE49-F238E27FC236}">
                <a16:creationId xmlns:a16="http://schemas.microsoft.com/office/drawing/2014/main" id="{7634DC7A-E517-4C3F-BADD-D9D29106B5B1}"/>
              </a:ext>
            </a:extLst>
          </p:cNvPr>
          <p:cNvSpPr/>
          <p:nvPr/>
        </p:nvSpPr>
        <p:spPr>
          <a:xfrm>
            <a:off x="8478889" y="4685786"/>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HK"/>
          </a:p>
        </p:txBody>
      </p:sp>
      <p:sp>
        <p:nvSpPr>
          <p:cNvPr id="17" name="Oval 16">
            <a:extLst>
              <a:ext uri="{FF2B5EF4-FFF2-40B4-BE49-F238E27FC236}">
                <a16:creationId xmlns:a16="http://schemas.microsoft.com/office/drawing/2014/main" id="{1479160F-1170-47B0-AA16-C99FC28BA704}"/>
              </a:ext>
            </a:extLst>
          </p:cNvPr>
          <p:cNvSpPr/>
          <p:nvPr/>
        </p:nvSpPr>
        <p:spPr>
          <a:xfrm>
            <a:off x="8479916" y="5279633"/>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HK" dirty="0"/>
          </a:p>
        </p:txBody>
      </p:sp>
      <p:sp>
        <p:nvSpPr>
          <p:cNvPr id="18" name="Rectangle 17">
            <a:extLst>
              <a:ext uri="{FF2B5EF4-FFF2-40B4-BE49-F238E27FC236}">
                <a16:creationId xmlns:a16="http://schemas.microsoft.com/office/drawing/2014/main" id="{6CE89590-57D2-47FB-BB43-4D29E9422524}"/>
              </a:ext>
            </a:extLst>
          </p:cNvPr>
          <p:cNvSpPr/>
          <p:nvPr/>
        </p:nvSpPr>
        <p:spPr>
          <a:xfrm>
            <a:off x="5738444" y="3192692"/>
            <a:ext cx="780836" cy="13255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HK" dirty="0"/>
          </a:p>
        </p:txBody>
      </p:sp>
      <p:sp>
        <p:nvSpPr>
          <p:cNvPr id="19" name="Oval 18">
            <a:extLst>
              <a:ext uri="{FF2B5EF4-FFF2-40B4-BE49-F238E27FC236}">
                <a16:creationId xmlns:a16="http://schemas.microsoft.com/office/drawing/2014/main" id="{B6235EC0-D615-4E49-8BAE-6281ED4D0A87}"/>
              </a:ext>
            </a:extLst>
          </p:cNvPr>
          <p:cNvSpPr/>
          <p:nvPr/>
        </p:nvSpPr>
        <p:spPr>
          <a:xfrm>
            <a:off x="5955555" y="3405475"/>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HK"/>
          </a:p>
        </p:txBody>
      </p:sp>
      <p:sp>
        <p:nvSpPr>
          <p:cNvPr id="20" name="Oval 19">
            <a:extLst>
              <a:ext uri="{FF2B5EF4-FFF2-40B4-BE49-F238E27FC236}">
                <a16:creationId xmlns:a16="http://schemas.microsoft.com/office/drawing/2014/main" id="{92804B85-1E56-4529-A277-D8ADF27000F2}"/>
              </a:ext>
            </a:extLst>
          </p:cNvPr>
          <p:cNvSpPr/>
          <p:nvPr/>
        </p:nvSpPr>
        <p:spPr>
          <a:xfrm>
            <a:off x="5945982" y="3961865"/>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HK"/>
          </a:p>
        </p:txBody>
      </p:sp>
      <p:cxnSp>
        <p:nvCxnSpPr>
          <p:cNvPr id="22" name="Straight Connector 21">
            <a:extLst>
              <a:ext uri="{FF2B5EF4-FFF2-40B4-BE49-F238E27FC236}">
                <a16:creationId xmlns:a16="http://schemas.microsoft.com/office/drawing/2014/main" id="{BE0DE4BD-3BDA-4863-B8B6-D8F1C9428F79}"/>
              </a:ext>
            </a:extLst>
          </p:cNvPr>
          <p:cNvCxnSpPr>
            <a:cxnSpLocks/>
          </p:cNvCxnSpPr>
          <p:nvPr/>
        </p:nvCxnSpPr>
        <p:spPr>
          <a:xfrm>
            <a:off x="4090142" y="1865347"/>
            <a:ext cx="1648302" cy="1200950"/>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F762AFC5-9593-4281-B409-601869AD0D72}"/>
              </a:ext>
            </a:extLst>
          </p:cNvPr>
          <p:cNvCxnSpPr>
            <a:cxnSpLocks/>
          </p:cNvCxnSpPr>
          <p:nvPr/>
        </p:nvCxnSpPr>
        <p:spPr>
          <a:xfrm>
            <a:off x="6512415" y="4685786"/>
            <a:ext cx="1648302" cy="120095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F44DDDBC-ED68-4E03-834A-075787484552}"/>
              </a:ext>
            </a:extLst>
          </p:cNvPr>
          <p:cNvCxnSpPr>
            <a:cxnSpLocks/>
          </p:cNvCxnSpPr>
          <p:nvPr/>
        </p:nvCxnSpPr>
        <p:spPr>
          <a:xfrm flipV="1">
            <a:off x="4069430" y="4685786"/>
            <a:ext cx="1648302" cy="120095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45D989B4-DF54-45C1-B777-3B37FAE2074F}"/>
              </a:ext>
            </a:extLst>
          </p:cNvPr>
          <p:cNvCxnSpPr>
            <a:cxnSpLocks/>
          </p:cNvCxnSpPr>
          <p:nvPr/>
        </p:nvCxnSpPr>
        <p:spPr>
          <a:xfrm flipH="1">
            <a:off x="6539992" y="1871396"/>
            <a:ext cx="1648302" cy="1200950"/>
          </a:xfrm>
          <a:prstGeom prst="line">
            <a:avLst/>
          </a:prstGeom>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70E412DF-14B7-49D8-B486-920DB7B25E26}"/>
              </a:ext>
            </a:extLst>
          </p:cNvPr>
          <p:cNvSpPr txBox="1"/>
          <p:nvPr/>
        </p:nvSpPr>
        <p:spPr>
          <a:xfrm>
            <a:off x="10522058" y="2004743"/>
            <a:ext cx="1141591" cy="523220"/>
          </a:xfrm>
          <a:prstGeom prst="rect">
            <a:avLst/>
          </a:prstGeom>
          <a:noFill/>
        </p:spPr>
        <p:txBody>
          <a:bodyPr wrap="square" rtlCol="0">
            <a:spAutoFit/>
          </a:bodyPr>
          <a:lstStyle/>
          <a:p>
            <a:r>
              <a:rPr lang="en-HK" sz="2800" dirty="0"/>
              <a:t>“cat”</a:t>
            </a:r>
          </a:p>
        </p:txBody>
      </p:sp>
      <p:cxnSp>
        <p:nvCxnSpPr>
          <p:cNvPr id="37" name="Straight Arrow Connector 36">
            <a:extLst>
              <a:ext uri="{FF2B5EF4-FFF2-40B4-BE49-F238E27FC236}">
                <a16:creationId xmlns:a16="http://schemas.microsoft.com/office/drawing/2014/main" id="{B1171D11-E8BD-4900-BC87-226DDDD5B9AD}"/>
              </a:ext>
            </a:extLst>
          </p:cNvPr>
          <p:cNvCxnSpPr>
            <a:cxnSpLocks/>
          </p:cNvCxnSpPr>
          <p:nvPr/>
        </p:nvCxnSpPr>
        <p:spPr>
          <a:xfrm>
            <a:off x="2640457" y="2289570"/>
            <a:ext cx="54864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DA65DAC0-281C-4614-89BC-D55AA3C2ED3A}"/>
              </a:ext>
            </a:extLst>
          </p:cNvPr>
          <p:cNvCxnSpPr>
            <a:cxnSpLocks/>
          </p:cNvCxnSpPr>
          <p:nvPr/>
        </p:nvCxnSpPr>
        <p:spPr>
          <a:xfrm>
            <a:off x="2640456" y="2883417"/>
            <a:ext cx="54864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69C1FD48-34C0-42B6-9C26-14D956EF265A}"/>
              </a:ext>
            </a:extLst>
          </p:cNvPr>
          <p:cNvCxnSpPr/>
          <p:nvPr/>
        </p:nvCxnSpPr>
        <p:spPr>
          <a:xfrm>
            <a:off x="2640456" y="4183009"/>
            <a:ext cx="54864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A771E9AB-C455-4AD6-9EEA-72404BE77687}"/>
              </a:ext>
            </a:extLst>
          </p:cNvPr>
          <p:cNvCxnSpPr/>
          <p:nvPr/>
        </p:nvCxnSpPr>
        <p:spPr>
          <a:xfrm>
            <a:off x="2640456" y="4853061"/>
            <a:ext cx="54864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A68A7C8B-20A9-431F-9252-F2BE6E61524D}"/>
              </a:ext>
            </a:extLst>
          </p:cNvPr>
          <p:cNvCxnSpPr/>
          <p:nvPr/>
        </p:nvCxnSpPr>
        <p:spPr>
          <a:xfrm>
            <a:off x="2640456" y="5462513"/>
            <a:ext cx="54864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A9BB73C5-C59F-4678-B939-C4524886DF99}"/>
              </a:ext>
            </a:extLst>
          </p:cNvPr>
          <p:cNvCxnSpPr>
            <a:cxnSpLocks/>
          </p:cNvCxnSpPr>
          <p:nvPr/>
        </p:nvCxnSpPr>
        <p:spPr>
          <a:xfrm>
            <a:off x="9052187" y="2279517"/>
            <a:ext cx="54864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B78F73CD-D9AE-489B-9C88-325475C457E6}"/>
              </a:ext>
            </a:extLst>
          </p:cNvPr>
          <p:cNvCxnSpPr>
            <a:cxnSpLocks/>
          </p:cNvCxnSpPr>
          <p:nvPr/>
        </p:nvCxnSpPr>
        <p:spPr>
          <a:xfrm>
            <a:off x="9052186" y="2873364"/>
            <a:ext cx="54864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9395AA84-0E98-4E6E-AF00-C8B0DB2E7E02}"/>
              </a:ext>
            </a:extLst>
          </p:cNvPr>
          <p:cNvCxnSpPr/>
          <p:nvPr/>
        </p:nvCxnSpPr>
        <p:spPr>
          <a:xfrm>
            <a:off x="9052186" y="4172956"/>
            <a:ext cx="54864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92A86CA1-2A1F-4263-8E35-8EE101368266}"/>
              </a:ext>
            </a:extLst>
          </p:cNvPr>
          <p:cNvCxnSpPr/>
          <p:nvPr/>
        </p:nvCxnSpPr>
        <p:spPr>
          <a:xfrm>
            <a:off x="9052186" y="4843008"/>
            <a:ext cx="54864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F487FF6D-8665-4961-9ACC-BA970C23DDC8}"/>
              </a:ext>
            </a:extLst>
          </p:cNvPr>
          <p:cNvCxnSpPr/>
          <p:nvPr/>
        </p:nvCxnSpPr>
        <p:spPr>
          <a:xfrm>
            <a:off x="9052186" y="5452460"/>
            <a:ext cx="54864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 name="Oval 2">
            <a:extLst>
              <a:ext uri="{FF2B5EF4-FFF2-40B4-BE49-F238E27FC236}">
                <a16:creationId xmlns:a16="http://schemas.microsoft.com/office/drawing/2014/main" id="{883AA332-6F91-408E-9C02-3A0D32863664}"/>
              </a:ext>
            </a:extLst>
          </p:cNvPr>
          <p:cNvSpPr/>
          <p:nvPr/>
        </p:nvSpPr>
        <p:spPr>
          <a:xfrm>
            <a:off x="5536743" y="3175849"/>
            <a:ext cx="1191802" cy="138554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21" name="TextBox 20">
            <a:extLst>
              <a:ext uri="{FF2B5EF4-FFF2-40B4-BE49-F238E27FC236}">
                <a16:creationId xmlns:a16="http://schemas.microsoft.com/office/drawing/2014/main" id="{507AFC48-5ACA-44CA-AB62-634782D5E14E}"/>
              </a:ext>
            </a:extLst>
          </p:cNvPr>
          <p:cNvSpPr txBox="1"/>
          <p:nvPr/>
        </p:nvSpPr>
        <p:spPr>
          <a:xfrm>
            <a:off x="666007" y="6186584"/>
            <a:ext cx="10925710" cy="523220"/>
          </a:xfrm>
          <a:prstGeom prst="rect">
            <a:avLst/>
          </a:prstGeom>
          <a:noFill/>
        </p:spPr>
        <p:txBody>
          <a:bodyPr wrap="square" rtlCol="0">
            <a:spAutoFit/>
          </a:bodyPr>
          <a:lstStyle/>
          <a:p>
            <a:pPr algn="ctr"/>
            <a:r>
              <a:rPr lang="en-HK" sz="2800" dirty="0"/>
              <a:t>Learn </a:t>
            </a:r>
            <a:r>
              <a:rPr lang="en-HK" sz="2800" dirty="0">
                <a:solidFill>
                  <a:srgbClr val="FF0000"/>
                </a:solidFill>
              </a:rPr>
              <a:t>IMAGE</a:t>
            </a:r>
            <a:r>
              <a:rPr lang="en-HK" sz="2800" dirty="0"/>
              <a:t> </a:t>
            </a:r>
            <a:r>
              <a:rPr lang="en-HK" sz="2800" b="1" dirty="0"/>
              <a:t>representations</a:t>
            </a:r>
            <a:r>
              <a:rPr lang="en-HK" sz="2800" dirty="0"/>
              <a:t> that match the image prompts.</a:t>
            </a:r>
          </a:p>
        </p:txBody>
      </p:sp>
      <p:cxnSp>
        <p:nvCxnSpPr>
          <p:cNvPr id="50" name="Straight Arrow Connector 49">
            <a:extLst>
              <a:ext uri="{FF2B5EF4-FFF2-40B4-BE49-F238E27FC236}">
                <a16:creationId xmlns:a16="http://schemas.microsoft.com/office/drawing/2014/main" id="{BCA4F86B-384D-46F9-810C-5001B0D920B1}"/>
              </a:ext>
            </a:extLst>
          </p:cNvPr>
          <p:cNvCxnSpPr/>
          <p:nvPr/>
        </p:nvCxnSpPr>
        <p:spPr>
          <a:xfrm>
            <a:off x="6096000" y="4685785"/>
            <a:ext cx="0" cy="1280160"/>
          </a:xfrm>
          <a:prstGeom prst="straightConnector1">
            <a:avLst/>
          </a:prstGeom>
          <a:ln w="5715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D62C9AC1-9FF3-4EE6-91FF-BA1CE8E8969D}"/>
              </a:ext>
            </a:extLst>
          </p:cNvPr>
          <p:cNvSpPr txBox="1"/>
          <p:nvPr/>
        </p:nvSpPr>
        <p:spPr>
          <a:xfrm>
            <a:off x="10480554" y="3921399"/>
            <a:ext cx="1456340" cy="523220"/>
          </a:xfrm>
          <a:prstGeom prst="rect">
            <a:avLst/>
          </a:prstGeom>
          <a:noFill/>
        </p:spPr>
        <p:txBody>
          <a:bodyPr wrap="square" rtlCol="0">
            <a:spAutoFit/>
          </a:bodyPr>
          <a:lstStyle/>
          <a:p>
            <a:r>
              <a:rPr lang="en-HK" sz="2800" dirty="0"/>
              <a:t>“black”</a:t>
            </a:r>
          </a:p>
        </p:txBody>
      </p:sp>
      <p:sp>
        <p:nvSpPr>
          <p:cNvPr id="23" name="TextBox 22">
            <a:extLst>
              <a:ext uri="{FF2B5EF4-FFF2-40B4-BE49-F238E27FC236}">
                <a16:creationId xmlns:a16="http://schemas.microsoft.com/office/drawing/2014/main" id="{5653AB20-D285-565D-840B-44EE349877BB}"/>
              </a:ext>
            </a:extLst>
          </p:cNvPr>
          <p:cNvSpPr txBox="1"/>
          <p:nvPr/>
        </p:nvSpPr>
        <p:spPr>
          <a:xfrm>
            <a:off x="10496963" y="2594920"/>
            <a:ext cx="1509347" cy="523220"/>
          </a:xfrm>
          <a:prstGeom prst="rect">
            <a:avLst/>
          </a:prstGeom>
          <a:noFill/>
        </p:spPr>
        <p:txBody>
          <a:bodyPr wrap="square" rtlCol="0">
            <a:spAutoFit/>
          </a:bodyPr>
          <a:lstStyle/>
          <a:p>
            <a:pPr algn="ctr"/>
            <a:r>
              <a:rPr lang="en-HK" sz="2800" dirty="0"/>
              <a:t>“animal”</a:t>
            </a:r>
          </a:p>
        </p:txBody>
      </p:sp>
      <p:sp>
        <p:nvSpPr>
          <p:cNvPr id="24" name="TextBox 23">
            <a:extLst>
              <a:ext uri="{FF2B5EF4-FFF2-40B4-BE49-F238E27FC236}">
                <a16:creationId xmlns:a16="http://schemas.microsoft.com/office/drawing/2014/main" id="{942C6868-3D60-1619-A74A-A5187318F21F}"/>
              </a:ext>
            </a:extLst>
          </p:cNvPr>
          <p:cNvSpPr txBox="1"/>
          <p:nvPr/>
        </p:nvSpPr>
        <p:spPr>
          <a:xfrm>
            <a:off x="10480555" y="4561394"/>
            <a:ext cx="1246999" cy="523220"/>
          </a:xfrm>
          <a:prstGeom prst="rect">
            <a:avLst/>
          </a:prstGeom>
          <a:noFill/>
        </p:spPr>
        <p:txBody>
          <a:bodyPr wrap="square" rtlCol="0">
            <a:spAutoFit/>
          </a:bodyPr>
          <a:lstStyle/>
          <a:p>
            <a:pPr algn="ctr"/>
            <a:r>
              <a:rPr lang="en-HK" sz="2800" dirty="0"/>
              <a:t>“eyes”</a:t>
            </a:r>
          </a:p>
        </p:txBody>
      </p:sp>
      <p:sp>
        <p:nvSpPr>
          <p:cNvPr id="25" name="TextBox 24">
            <a:extLst>
              <a:ext uri="{FF2B5EF4-FFF2-40B4-BE49-F238E27FC236}">
                <a16:creationId xmlns:a16="http://schemas.microsoft.com/office/drawing/2014/main" id="{00FB6ABF-1BC4-C6D9-800A-BB43F2215544}"/>
              </a:ext>
            </a:extLst>
          </p:cNvPr>
          <p:cNvSpPr txBox="1"/>
          <p:nvPr/>
        </p:nvSpPr>
        <p:spPr>
          <a:xfrm>
            <a:off x="10522057" y="5201389"/>
            <a:ext cx="1467845" cy="523220"/>
          </a:xfrm>
          <a:prstGeom prst="rect">
            <a:avLst/>
          </a:prstGeom>
          <a:noFill/>
        </p:spPr>
        <p:txBody>
          <a:bodyPr wrap="square" rtlCol="0">
            <a:spAutoFit/>
          </a:bodyPr>
          <a:lstStyle/>
          <a:p>
            <a:r>
              <a:rPr lang="en-HK" sz="2800" dirty="0"/>
              <a:t>“fur”</a:t>
            </a:r>
          </a:p>
        </p:txBody>
      </p:sp>
      <p:sp>
        <p:nvSpPr>
          <p:cNvPr id="36" name="TextBox 35">
            <a:extLst>
              <a:ext uri="{FF2B5EF4-FFF2-40B4-BE49-F238E27FC236}">
                <a16:creationId xmlns:a16="http://schemas.microsoft.com/office/drawing/2014/main" id="{4A4D183C-60C2-D88B-6301-53CF5DD8DCE6}"/>
              </a:ext>
            </a:extLst>
          </p:cNvPr>
          <p:cNvSpPr txBox="1"/>
          <p:nvPr/>
        </p:nvSpPr>
        <p:spPr>
          <a:xfrm>
            <a:off x="4788869" y="1290729"/>
            <a:ext cx="2699131" cy="1446550"/>
          </a:xfrm>
          <a:prstGeom prst="rect">
            <a:avLst/>
          </a:prstGeom>
          <a:noFill/>
        </p:spPr>
        <p:txBody>
          <a:bodyPr wrap="square" rtlCol="0">
            <a:spAutoFit/>
          </a:bodyPr>
          <a:lstStyle/>
          <a:p>
            <a:pPr algn="ctr"/>
            <a:r>
              <a:rPr lang="es-CR" sz="3200" dirty="0" err="1">
                <a:solidFill>
                  <a:srgbClr val="FF0000"/>
                </a:solidFill>
              </a:rPr>
              <a:t>Image</a:t>
            </a:r>
            <a:endParaRPr lang="en-HK" sz="3200" dirty="0">
              <a:solidFill>
                <a:srgbClr val="FF0000"/>
              </a:solidFill>
            </a:endParaRPr>
          </a:p>
          <a:p>
            <a:pPr algn="ctr"/>
            <a:r>
              <a:rPr lang="en-HK" sz="3200" dirty="0"/>
              <a:t>Embedding</a:t>
            </a:r>
          </a:p>
          <a:p>
            <a:pPr algn="ctr"/>
            <a:r>
              <a:rPr lang="en-HK" sz="2400" dirty="0"/>
              <a:t>(hidden layer)</a:t>
            </a:r>
          </a:p>
        </p:txBody>
      </p:sp>
      <p:sp>
        <p:nvSpPr>
          <p:cNvPr id="49" name="Rectangle 48">
            <a:extLst>
              <a:ext uri="{FF2B5EF4-FFF2-40B4-BE49-F238E27FC236}">
                <a16:creationId xmlns:a16="http://schemas.microsoft.com/office/drawing/2014/main" id="{675B1A92-E506-4909-AA20-493DE253E88D}"/>
              </a:ext>
            </a:extLst>
          </p:cNvPr>
          <p:cNvSpPr/>
          <p:nvPr/>
        </p:nvSpPr>
        <p:spPr>
          <a:xfrm>
            <a:off x="2360778" y="2206465"/>
            <a:ext cx="159406" cy="1461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HK"/>
          </a:p>
        </p:txBody>
      </p:sp>
      <p:sp>
        <p:nvSpPr>
          <p:cNvPr id="51" name="Rectangle 50">
            <a:extLst>
              <a:ext uri="{FF2B5EF4-FFF2-40B4-BE49-F238E27FC236}">
                <a16:creationId xmlns:a16="http://schemas.microsoft.com/office/drawing/2014/main" id="{14236EC0-11C0-4091-81A4-368EF0DBEACD}"/>
              </a:ext>
            </a:extLst>
          </p:cNvPr>
          <p:cNvSpPr/>
          <p:nvPr/>
        </p:nvSpPr>
        <p:spPr>
          <a:xfrm>
            <a:off x="2360778" y="2807901"/>
            <a:ext cx="159406" cy="146103"/>
          </a:xfrm>
          <a:prstGeom prst="rect">
            <a:avLst/>
          </a:prstGeom>
          <a:solidFill>
            <a:schemeClr val="tx1">
              <a:lumMod val="50000"/>
              <a:lumOff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HK"/>
          </a:p>
        </p:txBody>
      </p:sp>
      <p:sp>
        <p:nvSpPr>
          <p:cNvPr id="53" name="Rectangle 52">
            <a:extLst>
              <a:ext uri="{FF2B5EF4-FFF2-40B4-BE49-F238E27FC236}">
                <a16:creationId xmlns:a16="http://schemas.microsoft.com/office/drawing/2014/main" id="{357146C0-CD4A-400E-B891-567A3592F5B0}"/>
              </a:ext>
            </a:extLst>
          </p:cNvPr>
          <p:cNvSpPr/>
          <p:nvPr/>
        </p:nvSpPr>
        <p:spPr>
          <a:xfrm>
            <a:off x="2360778" y="4099544"/>
            <a:ext cx="159406" cy="146103"/>
          </a:xfrm>
          <a:prstGeom prst="rect">
            <a:avLst/>
          </a:prstGeom>
          <a:solidFill>
            <a:schemeClr val="accent4">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HK"/>
          </a:p>
        </p:txBody>
      </p:sp>
      <p:sp>
        <p:nvSpPr>
          <p:cNvPr id="54" name="Rectangle 53">
            <a:extLst>
              <a:ext uri="{FF2B5EF4-FFF2-40B4-BE49-F238E27FC236}">
                <a16:creationId xmlns:a16="http://schemas.microsoft.com/office/drawing/2014/main" id="{92B9E7A2-0412-4D32-A58E-B32DBEEAFF88}"/>
              </a:ext>
            </a:extLst>
          </p:cNvPr>
          <p:cNvSpPr/>
          <p:nvPr/>
        </p:nvSpPr>
        <p:spPr>
          <a:xfrm>
            <a:off x="2360778" y="4777545"/>
            <a:ext cx="159406" cy="146103"/>
          </a:xfrm>
          <a:prstGeom prst="rect">
            <a:avLst/>
          </a:prstGeom>
          <a:solidFill>
            <a:schemeClr val="bg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HK"/>
          </a:p>
        </p:txBody>
      </p:sp>
      <p:sp>
        <p:nvSpPr>
          <p:cNvPr id="55" name="Rectangle 54">
            <a:extLst>
              <a:ext uri="{FF2B5EF4-FFF2-40B4-BE49-F238E27FC236}">
                <a16:creationId xmlns:a16="http://schemas.microsoft.com/office/drawing/2014/main" id="{2924FD25-B6A0-419C-9B7A-80B76B7672E8}"/>
              </a:ext>
            </a:extLst>
          </p:cNvPr>
          <p:cNvSpPr/>
          <p:nvPr/>
        </p:nvSpPr>
        <p:spPr>
          <a:xfrm>
            <a:off x="2366958" y="5406729"/>
            <a:ext cx="159406" cy="1461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HK"/>
          </a:p>
        </p:txBody>
      </p:sp>
      <p:pic>
        <p:nvPicPr>
          <p:cNvPr id="56" name="Picture 2" descr="Black cats are awesome, here are 32 of them!">
            <a:extLst>
              <a:ext uri="{FF2B5EF4-FFF2-40B4-BE49-F238E27FC236}">
                <a16:creationId xmlns:a16="http://schemas.microsoft.com/office/drawing/2014/main" id="{79EC38ED-78FD-4D04-AC49-BD4AD80772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11" y="2658763"/>
            <a:ext cx="1667951" cy="214811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A33B31F-8525-B82E-419C-FB64B4DF70B9}"/>
              </a:ext>
            </a:extLst>
          </p:cNvPr>
          <p:cNvSpPr txBox="1"/>
          <p:nvPr/>
        </p:nvSpPr>
        <p:spPr>
          <a:xfrm>
            <a:off x="713944" y="1249260"/>
            <a:ext cx="2699131" cy="523220"/>
          </a:xfrm>
          <a:prstGeom prst="rect">
            <a:avLst/>
          </a:prstGeom>
          <a:noFill/>
        </p:spPr>
        <p:txBody>
          <a:bodyPr wrap="square" rtlCol="0">
            <a:spAutoFit/>
          </a:bodyPr>
          <a:lstStyle/>
          <a:p>
            <a:pPr algn="ctr"/>
            <a:r>
              <a:rPr lang="en-HK" sz="2800" b="1" dirty="0"/>
              <a:t>Image</a:t>
            </a:r>
          </a:p>
        </p:txBody>
      </p:sp>
      <p:sp>
        <p:nvSpPr>
          <p:cNvPr id="4" name="TextBox 3">
            <a:extLst>
              <a:ext uri="{FF2B5EF4-FFF2-40B4-BE49-F238E27FC236}">
                <a16:creationId xmlns:a16="http://schemas.microsoft.com/office/drawing/2014/main" id="{1D826B7C-01B4-26CE-9B9D-E7FD9AED63ED}"/>
              </a:ext>
            </a:extLst>
          </p:cNvPr>
          <p:cNvSpPr txBox="1"/>
          <p:nvPr/>
        </p:nvSpPr>
        <p:spPr>
          <a:xfrm>
            <a:off x="7871791" y="1178319"/>
            <a:ext cx="3971121" cy="523220"/>
          </a:xfrm>
          <a:prstGeom prst="rect">
            <a:avLst/>
          </a:prstGeom>
          <a:noFill/>
        </p:spPr>
        <p:txBody>
          <a:bodyPr wrap="square" rtlCol="0">
            <a:spAutoFit/>
          </a:bodyPr>
          <a:lstStyle/>
          <a:p>
            <a:pPr algn="ctr"/>
            <a:r>
              <a:rPr lang="en-HK" sz="2800" b="1" dirty="0"/>
              <a:t>Scores for image prompt</a:t>
            </a:r>
          </a:p>
        </p:txBody>
      </p:sp>
      <p:sp>
        <p:nvSpPr>
          <p:cNvPr id="26" name="Title 1">
            <a:extLst>
              <a:ext uri="{FF2B5EF4-FFF2-40B4-BE49-F238E27FC236}">
                <a16:creationId xmlns:a16="http://schemas.microsoft.com/office/drawing/2014/main" id="{46BB4F53-E6B2-DE4E-E6C8-3988E6F1595C}"/>
              </a:ext>
            </a:extLst>
          </p:cNvPr>
          <p:cNvSpPr txBox="1">
            <a:spLocks/>
          </p:cNvSpPr>
          <p:nvPr/>
        </p:nvSpPr>
        <p:spPr>
          <a:xfrm>
            <a:off x="808934" y="-34506"/>
            <a:ext cx="10639856" cy="119357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HK" dirty="0"/>
              <a:t>Or embeddings for other unstructured data?</a:t>
            </a:r>
          </a:p>
        </p:txBody>
      </p:sp>
    </p:spTree>
    <p:extLst>
      <p:ext uri="{BB962C8B-B14F-4D97-AF65-F5344CB8AC3E}">
        <p14:creationId xmlns:p14="http://schemas.microsoft.com/office/powerpoint/2010/main" val="19189540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101E622-A787-4EB9-AD70-304A9B62AE7C}"/>
              </a:ext>
            </a:extLst>
          </p:cNvPr>
          <p:cNvSpPr txBox="1"/>
          <p:nvPr/>
        </p:nvSpPr>
        <p:spPr>
          <a:xfrm rot="16200000">
            <a:off x="112557" y="1220054"/>
            <a:ext cx="1837362" cy="646331"/>
          </a:xfrm>
          <a:prstGeom prst="rect">
            <a:avLst/>
          </a:prstGeom>
          <a:noFill/>
        </p:spPr>
        <p:txBody>
          <a:bodyPr wrap="none" rtlCol="0">
            <a:spAutoFit/>
          </a:bodyPr>
          <a:lstStyle/>
          <a:p>
            <a:r>
              <a:rPr lang="es-CR" sz="3600" dirty="0" err="1"/>
              <a:t>Meaning</a:t>
            </a:r>
            <a:endParaRPr lang="en-HK" sz="3600" dirty="0"/>
          </a:p>
        </p:txBody>
      </p:sp>
      <p:sp>
        <p:nvSpPr>
          <p:cNvPr id="5" name="TextBox 4">
            <a:extLst>
              <a:ext uri="{FF2B5EF4-FFF2-40B4-BE49-F238E27FC236}">
                <a16:creationId xmlns:a16="http://schemas.microsoft.com/office/drawing/2014/main" id="{59D3D2E6-03DA-47BD-8993-232E540F7BFA}"/>
              </a:ext>
            </a:extLst>
          </p:cNvPr>
          <p:cNvSpPr txBox="1"/>
          <p:nvPr/>
        </p:nvSpPr>
        <p:spPr>
          <a:xfrm rot="16200000">
            <a:off x="-543951" y="4625834"/>
            <a:ext cx="3039999" cy="646331"/>
          </a:xfrm>
          <a:prstGeom prst="rect">
            <a:avLst/>
          </a:prstGeom>
          <a:noFill/>
        </p:spPr>
        <p:txBody>
          <a:bodyPr wrap="none" rtlCol="0">
            <a:spAutoFit/>
          </a:bodyPr>
          <a:lstStyle/>
          <a:p>
            <a:r>
              <a:rPr lang="es-CR" sz="3600" dirty="0" err="1"/>
              <a:t>Representation</a:t>
            </a:r>
            <a:endParaRPr lang="en-HK" sz="3600" dirty="0"/>
          </a:p>
        </p:txBody>
      </p:sp>
      <p:cxnSp>
        <p:nvCxnSpPr>
          <p:cNvPr id="7" name="Straight Connector 6">
            <a:extLst>
              <a:ext uri="{FF2B5EF4-FFF2-40B4-BE49-F238E27FC236}">
                <a16:creationId xmlns:a16="http://schemas.microsoft.com/office/drawing/2014/main" id="{9EC57F66-1EB7-49A0-9970-6D1E4A28DC64}"/>
              </a:ext>
            </a:extLst>
          </p:cNvPr>
          <p:cNvCxnSpPr/>
          <p:nvPr/>
        </p:nvCxnSpPr>
        <p:spPr>
          <a:xfrm>
            <a:off x="708074" y="3226191"/>
            <a:ext cx="10513255" cy="0"/>
          </a:xfrm>
          <a:prstGeom prst="line">
            <a:avLst/>
          </a:prstGeom>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 name="Cloud 7">
            <a:extLst>
              <a:ext uri="{FF2B5EF4-FFF2-40B4-BE49-F238E27FC236}">
                <a16:creationId xmlns:a16="http://schemas.microsoft.com/office/drawing/2014/main" id="{B2C6ECF6-1491-423C-B9B4-D328C9F8DF87}"/>
              </a:ext>
            </a:extLst>
          </p:cNvPr>
          <p:cNvSpPr/>
          <p:nvPr/>
        </p:nvSpPr>
        <p:spPr>
          <a:xfrm>
            <a:off x="4255476" y="505264"/>
            <a:ext cx="4131213" cy="2175799"/>
          </a:xfrm>
          <a:prstGeom prst="cloud">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9" name="TextBox 8">
            <a:extLst>
              <a:ext uri="{FF2B5EF4-FFF2-40B4-BE49-F238E27FC236}">
                <a16:creationId xmlns:a16="http://schemas.microsoft.com/office/drawing/2014/main" id="{E578E30E-4DF9-4FBC-B650-4D8CC88CB23A}"/>
              </a:ext>
            </a:extLst>
          </p:cNvPr>
          <p:cNvSpPr txBox="1"/>
          <p:nvPr/>
        </p:nvSpPr>
        <p:spPr>
          <a:xfrm>
            <a:off x="5267748" y="1116109"/>
            <a:ext cx="2106667" cy="954107"/>
          </a:xfrm>
          <a:prstGeom prst="rect">
            <a:avLst/>
          </a:prstGeom>
          <a:noFill/>
        </p:spPr>
        <p:txBody>
          <a:bodyPr wrap="none" rtlCol="0">
            <a:spAutoFit/>
          </a:bodyPr>
          <a:lstStyle/>
          <a:p>
            <a:pPr algn="ctr"/>
            <a:r>
              <a:rPr lang="es-CR" sz="2800" dirty="0"/>
              <a:t>Concept </a:t>
            </a:r>
            <a:r>
              <a:rPr lang="es-CR" sz="2800" dirty="0" err="1"/>
              <a:t>of</a:t>
            </a:r>
            <a:r>
              <a:rPr lang="es-CR" sz="2800" dirty="0"/>
              <a:t> a </a:t>
            </a:r>
          </a:p>
          <a:p>
            <a:pPr algn="ctr"/>
            <a:r>
              <a:rPr lang="es-CR" sz="2800" dirty="0" err="1"/>
              <a:t>black</a:t>
            </a:r>
            <a:r>
              <a:rPr lang="es-CR" sz="2800" dirty="0"/>
              <a:t> cat.</a:t>
            </a:r>
            <a:endParaRPr lang="en-HK" sz="2800" dirty="0"/>
          </a:p>
        </p:txBody>
      </p:sp>
      <p:sp>
        <p:nvSpPr>
          <p:cNvPr id="10" name="Rectangle 9">
            <a:extLst>
              <a:ext uri="{FF2B5EF4-FFF2-40B4-BE49-F238E27FC236}">
                <a16:creationId xmlns:a16="http://schemas.microsoft.com/office/drawing/2014/main" id="{F4B2640D-8DF5-4CDA-9006-CBD07B0EB1C5}"/>
              </a:ext>
            </a:extLst>
          </p:cNvPr>
          <p:cNvSpPr/>
          <p:nvPr/>
        </p:nvSpPr>
        <p:spPr>
          <a:xfrm>
            <a:off x="1964788" y="4074942"/>
            <a:ext cx="2485292" cy="21617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sz="2800" dirty="0" err="1">
                <a:solidFill>
                  <a:schemeClr val="tx1"/>
                </a:solidFill>
              </a:rPr>
              <a:t>black</a:t>
            </a:r>
            <a:r>
              <a:rPr lang="es-CR" sz="2800" dirty="0">
                <a:solidFill>
                  <a:schemeClr val="tx1"/>
                </a:solidFill>
              </a:rPr>
              <a:t> </a:t>
            </a:r>
            <a:r>
              <a:rPr lang="es-CR" sz="2800" dirty="0" err="1">
                <a:solidFill>
                  <a:schemeClr val="tx1"/>
                </a:solidFill>
              </a:rPr>
              <a:t>cat</a:t>
            </a:r>
            <a:endParaRPr lang="en-HK" sz="2800" dirty="0">
              <a:solidFill>
                <a:schemeClr val="tx1"/>
              </a:solidFill>
            </a:endParaRPr>
          </a:p>
        </p:txBody>
      </p:sp>
      <p:pic>
        <p:nvPicPr>
          <p:cNvPr id="11" name="Picture 2" descr="Black cats are awesome, here are 32 of them!">
            <a:extLst>
              <a:ext uri="{FF2B5EF4-FFF2-40B4-BE49-F238E27FC236}">
                <a16:creationId xmlns:a16="http://schemas.microsoft.com/office/drawing/2014/main" id="{92EAA38A-2F71-4B28-B3BF-34D6C5BD65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6407" y="3874939"/>
            <a:ext cx="1667951" cy="2148119"/>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nector: Elbow 12">
            <a:extLst>
              <a:ext uri="{FF2B5EF4-FFF2-40B4-BE49-F238E27FC236}">
                <a16:creationId xmlns:a16="http://schemas.microsoft.com/office/drawing/2014/main" id="{B04D2DCC-2B6A-406B-912E-A43918E3F805}"/>
              </a:ext>
            </a:extLst>
          </p:cNvPr>
          <p:cNvCxnSpPr>
            <a:stCxn id="10" idx="0"/>
            <a:endCxn id="8" idx="2"/>
          </p:cNvCxnSpPr>
          <p:nvPr/>
        </p:nvCxnSpPr>
        <p:spPr>
          <a:xfrm rot="5400000" flipH="1" flipV="1">
            <a:off x="2496973" y="2303625"/>
            <a:ext cx="2481778" cy="1060856"/>
          </a:xfrm>
          <a:prstGeom prst="bentConnector2">
            <a:avLst/>
          </a:prstGeom>
          <a:ln w="76200">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Connector: Elbow 13">
            <a:extLst>
              <a:ext uri="{FF2B5EF4-FFF2-40B4-BE49-F238E27FC236}">
                <a16:creationId xmlns:a16="http://schemas.microsoft.com/office/drawing/2014/main" id="{530EEAD1-AEA2-4152-B9C7-55049986A4F4}"/>
              </a:ext>
            </a:extLst>
          </p:cNvPr>
          <p:cNvCxnSpPr>
            <a:cxnSpLocks/>
            <a:stCxn id="11" idx="0"/>
            <a:endCxn id="8" idx="0"/>
          </p:cNvCxnSpPr>
          <p:nvPr/>
        </p:nvCxnSpPr>
        <p:spPr>
          <a:xfrm rot="16200000" flipV="1">
            <a:off x="7845928" y="2130483"/>
            <a:ext cx="2281775" cy="1207137"/>
          </a:xfrm>
          <a:prstGeom prst="bentConnector2">
            <a:avLst/>
          </a:prstGeom>
          <a:ln w="76200">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C49083FE-B3ED-440A-909A-68388671D6D3}"/>
              </a:ext>
            </a:extLst>
          </p:cNvPr>
          <p:cNvSpPr txBox="1"/>
          <p:nvPr/>
        </p:nvSpPr>
        <p:spPr>
          <a:xfrm>
            <a:off x="2922314" y="919450"/>
            <a:ext cx="1049583" cy="461665"/>
          </a:xfrm>
          <a:prstGeom prst="rect">
            <a:avLst/>
          </a:prstGeom>
          <a:noFill/>
        </p:spPr>
        <p:txBody>
          <a:bodyPr wrap="none" rtlCol="0">
            <a:spAutoFit/>
          </a:bodyPr>
          <a:lstStyle/>
          <a:p>
            <a:r>
              <a:rPr lang="es-CR" sz="2400" dirty="0"/>
              <a:t>textual</a:t>
            </a:r>
            <a:endParaRPr lang="en-HK" sz="2400" dirty="0"/>
          </a:p>
        </p:txBody>
      </p:sp>
      <p:sp>
        <p:nvSpPr>
          <p:cNvPr id="18" name="TextBox 17">
            <a:extLst>
              <a:ext uri="{FF2B5EF4-FFF2-40B4-BE49-F238E27FC236}">
                <a16:creationId xmlns:a16="http://schemas.microsoft.com/office/drawing/2014/main" id="{609A5E6B-B3DC-423F-B1A5-587BA20B6CEA}"/>
              </a:ext>
            </a:extLst>
          </p:cNvPr>
          <p:cNvSpPr txBox="1"/>
          <p:nvPr/>
        </p:nvSpPr>
        <p:spPr>
          <a:xfrm>
            <a:off x="8861355" y="919449"/>
            <a:ext cx="894797" cy="461665"/>
          </a:xfrm>
          <a:prstGeom prst="rect">
            <a:avLst/>
          </a:prstGeom>
          <a:noFill/>
        </p:spPr>
        <p:txBody>
          <a:bodyPr wrap="none" rtlCol="0">
            <a:spAutoFit/>
          </a:bodyPr>
          <a:lstStyle/>
          <a:p>
            <a:r>
              <a:rPr lang="es-CR" sz="2400" dirty="0"/>
              <a:t>visual</a:t>
            </a:r>
            <a:endParaRPr lang="en-HK" sz="2400" dirty="0"/>
          </a:p>
        </p:txBody>
      </p:sp>
      <p:graphicFrame>
        <p:nvGraphicFramePr>
          <p:cNvPr id="19" name="Table 18">
            <a:extLst>
              <a:ext uri="{FF2B5EF4-FFF2-40B4-BE49-F238E27FC236}">
                <a16:creationId xmlns:a16="http://schemas.microsoft.com/office/drawing/2014/main" id="{99DAABFA-72B9-4AD7-8E6D-D0A072D1562F}"/>
              </a:ext>
            </a:extLst>
          </p:cNvPr>
          <p:cNvGraphicFramePr>
            <a:graphicFrameLocks noGrp="1"/>
          </p:cNvGraphicFramePr>
          <p:nvPr>
            <p:extLst>
              <p:ext uri="{D42A27DB-BD31-4B8C-83A1-F6EECF244321}">
                <p14:modId xmlns:p14="http://schemas.microsoft.com/office/powerpoint/2010/main" val="4281794306"/>
              </p:ext>
            </p:extLst>
          </p:nvPr>
        </p:nvGraphicFramePr>
        <p:xfrm>
          <a:off x="5244753" y="4426009"/>
          <a:ext cx="2152656" cy="370840"/>
        </p:xfrm>
        <a:graphic>
          <a:graphicData uri="http://schemas.openxmlformats.org/drawingml/2006/table">
            <a:tbl>
              <a:tblPr firstRow="1" bandRow="1">
                <a:tableStyleId>{5940675A-B579-460E-94D1-54222C63F5DA}</a:tableStyleId>
              </a:tblPr>
              <a:tblGrid>
                <a:gridCol w="538164">
                  <a:extLst>
                    <a:ext uri="{9D8B030D-6E8A-4147-A177-3AD203B41FA5}">
                      <a16:colId xmlns:a16="http://schemas.microsoft.com/office/drawing/2014/main" val="468974592"/>
                    </a:ext>
                  </a:extLst>
                </a:gridCol>
                <a:gridCol w="538164">
                  <a:extLst>
                    <a:ext uri="{9D8B030D-6E8A-4147-A177-3AD203B41FA5}">
                      <a16:colId xmlns:a16="http://schemas.microsoft.com/office/drawing/2014/main" val="3869881541"/>
                    </a:ext>
                  </a:extLst>
                </a:gridCol>
                <a:gridCol w="538164">
                  <a:extLst>
                    <a:ext uri="{9D8B030D-6E8A-4147-A177-3AD203B41FA5}">
                      <a16:colId xmlns:a16="http://schemas.microsoft.com/office/drawing/2014/main" val="2222341659"/>
                    </a:ext>
                  </a:extLst>
                </a:gridCol>
                <a:gridCol w="538164">
                  <a:extLst>
                    <a:ext uri="{9D8B030D-6E8A-4147-A177-3AD203B41FA5}">
                      <a16:colId xmlns:a16="http://schemas.microsoft.com/office/drawing/2014/main" val="2354265229"/>
                    </a:ext>
                  </a:extLst>
                </a:gridCol>
              </a:tblGrid>
              <a:tr h="370840">
                <a:tc>
                  <a:txBody>
                    <a:bodyPr/>
                    <a:lstStyle/>
                    <a:p>
                      <a:pPr algn="ctr"/>
                      <a:r>
                        <a:rPr lang="es-CR" dirty="0"/>
                        <a:t>0.6</a:t>
                      </a:r>
                      <a:endParaRPr lang="en-HK" dirty="0"/>
                    </a:p>
                  </a:txBody>
                  <a:tcPr/>
                </a:tc>
                <a:tc>
                  <a:txBody>
                    <a:bodyPr/>
                    <a:lstStyle/>
                    <a:p>
                      <a:pPr algn="ctr"/>
                      <a:r>
                        <a:rPr lang="es-CR" dirty="0"/>
                        <a:t>0.3</a:t>
                      </a:r>
                      <a:endParaRPr lang="en-HK" dirty="0"/>
                    </a:p>
                  </a:txBody>
                  <a:tcPr/>
                </a:tc>
                <a:tc>
                  <a:txBody>
                    <a:bodyPr/>
                    <a:lstStyle/>
                    <a:p>
                      <a:pPr algn="ctr"/>
                      <a:r>
                        <a:rPr lang="es-CR" dirty="0"/>
                        <a:t>0.1</a:t>
                      </a:r>
                      <a:endParaRPr lang="en-HK" dirty="0"/>
                    </a:p>
                  </a:txBody>
                  <a:tcPr/>
                </a:tc>
                <a:tc>
                  <a:txBody>
                    <a:bodyPr/>
                    <a:lstStyle/>
                    <a:p>
                      <a:pPr algn="ctr"/>
                      <a:r>
                        <a:rPr lang="es-CR" dirty="0"/>
                        <a:t>…</a:t>
                      </a:r>
                      <a:endParaRPr lang="en-HK" dirty="0"/>
                    </a:p>
                  </a:txBody>
                  <a:tcPr/>
                </a:tc>
                <a:extLst>
                  <a:ext uri="{0D108BD9-81ED-4DB2-BD59-A6C34878D82A}">
                    <a16:rowId xmlns:a16="http://schemas.microsoft.com/office/drawing/2014/main" val="2841493787"/>
                  </a:ext>
                </a:extLst>
              </a:tr>
            </a:tbl>
          </a:graphicData>
        </a:graphic>
      </p:graphicFrame>
      <p:sp>
        <p:nvSpPr>
          <p:cNvPr id="20" name="TextBox 19">
            <a:extLst>
              <a:ext uri="{FF2B5EF4-FFF2-40B4-BE49-F238E27FC236}">
                <a16:creationId xmlns:a16="http://schemas.microsoft.com/office/drawing/2014/main" id="{31CE30E9-01C0-4083-8928-B425472AFECE}"/>
              </a:ext>
            </a:extLst>
          </p:cNvPr>
          <p:cNvSpPr txBox="1"/>
          <p:nvPr/>
        </p:nvSpPr>
        <p:spPr>
          <a:xfrm>
            <a:off x="5640446" y="4886602"/>
            <a:ext cx="1361270" cy="400110"/>
          </a:xfrm>
          <a:prstGeom prst="rect">
            <a:avLst/>
          </a:prstGeom>
          <a:noFill/>
        </p:spPr>
        <p:txBody>
          <a:bodyPr wrap="none" rtlCol="0">
            <a:spAutoFit/>
          </a:bodyPr>
          <a:lstStyle/>
          <a:p>
            <a:pPr algn="ctr"/>
            <a:r>
              <a:rPr lang="es-CR" sz="2000" dirty="0" err="1"/>
              <a:t>Embedding</a:t>
            </a:r>
            <a:endParaRPr lang="en-HK" sz="2000" dirty="0"/>
          </a:p>
        </p:txBody>
      </p:sp>
      <p:cxnSp>
        <p:nvCxnSpPr>
          <p:cNvPr id="26" name="Straight Arrow Connector 25">
            <a:extLst>
              <a:ext uri="{FF2B5EF4-FFF2-40B4-BE49-F238E27FC236}">
                <a16:creationId xmlns:a16="http://schemas.microsoft.com/office/drawing/2014/main" id="{655F5E3E-F69C-4CB3-ABC9-7A68DDE85118}"/>
              </a:ext>
            </a:extLst>
          </p:cNvPr>
          <p:cNvCxnSpPr>
            <a:endCxn id="8" idx="1"/>
          </p:cNvCxnSpPr>
          <p:nvPr/>
        </p:nvCxnSpPr>
        <p:spPr>
          <a:xfrm flipV="1">
            <a:off x="6321081" y="2678746"/>
            <a:ext cx="2" cy="1747263"/>
          </a:xfrm>
          <a:prstGeom prst="straightConnector1">
            <a:avLst/>
          </a:prstGeom>
          <a:ln w="76200">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1DBB8710-9DC3-4A55-824B-9892B6D383BA}"/>
              </a:ext>
            </a:extLst>
          </p:cNvPr>
          <p:cNvSpPr txBox="1"/>
          <p:nvPr/>
        </p:nvSpPr>
        <p:spPr>
          <a:xfrm>
            <a:off x="6517031" y="2647234"/>
            <a:ext cx="1215397" cy="461665"/>
          </a:xfrm>
          <a:prstGeom prst="rect">
            <a:avLst/>
          </a:prstGeom>
          <a:noFill/>
        </p:spPr>
        <p:txBody>
          <a:bodyPr wrap="none" rtlCol="0">
            <a:spAutoFit/>
          </a:bodyPr>
          <a:lstStyle/>
          <a:p>
            <a:r>
              <a:rPr lang="es-CR" sz="2400" dirty="0" err="1"/>
              <a:t>numeric</a:t>
            </a:r>
            <a:endParaRPr lang="en-HK" sz="2400" dirty="0"/>
          </a:p>
        </p:txBody>
      </p:sp>
      <p:sp>
        <p:nvSpPr>
          <p:cNvPr id="28" name="Rectangle: Rounded Corners 27">
            <a:extLst>
              <a:ext uri="{FF2B5EF4-FFF2-40B4-BE49-F238E27FC236}">
                <a16:creationId xmlns:a16="http://schemas.microsoft.com/office/drawing/2014/main" id="{A4D44E76-B530-4CA1-BAAB-794058CEC380}"/>
              </a:ext>
            </a:extLst>
          </p:cNvPr>
          <p:cNvSpPr/>
          <p:nvPr/>
        </p:nvSpPr>
        <p:spPr>
          <a:xfrm>
            <a:off x="4999044" y="4112458"/>
            <a:ext cx="2625645" cy="1327042"/>
          </a:xfrm>
          <a:prstGeom prst="round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31" name="TextBox 30">
            <a:extLst>
              <a:ext uri="{FF2B5EF4-FFF2-40B4-BE49-F238E27FC236}">
                <a16:creationId xmlns:a16="http://schemas.microsoft.com/office/drawing/2014/main" id="{3AF25A22-7ECE-4BD9-9791-FBABD6A461AA}"/>
              </a:ext>
            </a:extLst>
          </p:cNvPr>
          <p:cNvSpPr txBox="1"/>
          <p:nvPr/>
        </p:nvSpPr>
        <p:spPr>
          <a:xfrm>
            <a:off x="4847023" y="5590335"/>
            <a:ext cx="2948115" cy="646331"/>
          </a:xfrm>
          <a:prstGeom prst="rect">
            <a:avLst/>
          </a:prstGeom>
          <a:noFill/>
        </p:spPr>
        <p:txBody>
          <a:bodyPr wrap="none" rtlCol="0">
            <a:spAutoFit/>
          </a:bodyPr>
          <a:lstStyle/>
          <a:p>
            <a:pPr algn="ctr"/>
            <a:r>
              <a:rPr lang="en-US" dirty="0">
                <a:solidFill>
                  <a:srgbClr val="FF0000"/>
                </a:solidFill>
              </a:rPr>
              <a:t>Learn with deep learning</a:t>
            </a:r>
          </a:p>
          <a:p>
            <a:pPr algn="ctr"/>
            <a:r>
              <a:rPr lang="en-US" dirty="0">
                <a:solidFill>
                  <a:srgbClr val="FF0000"/>
                </a:solidFill>
              </a:rPr>
              <a:t>by predicting pairs of objects.</a:t>
            </a:r>
          </a:p>
        </p:txBody>
      </p:sp>
      <p:sp>
        <p:nvSpPr>
          <p:cNvPr id="36" name="Arc 35">
            <a:extLst>
              <a:ext uri="{FF2B5EF4-FFF2-40B4-BE49-F238E27FC236}">
                <a16:creationId xmlns:a16="http://schemas.microsoft.com/office/drawing/2014/main" id="{DFE95307-9CE9-49D3-86DE-2F071CDFC10F}"/>
              </a:ext>
            </a:extLst>
          </p:cNvPr>
          <p:cNvSpPr/>
          <p:nvPr/>
        </p:nvSpPr>
        <p:spPr>
          <a:xfrm rot="12225372">
            <a:off x="3990917" y="5529983"/>
            <a:ext cx="1422982" cy="817133"/>
          </a:xfrm>
          <a:prstGeom prst="arc">
            <a:avLst>
              <a:gd name="adj1" fmla="val 10984655"/>
              <a:gd name="adj2" fmla="val 16626757"/>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HK"/>
          </a:p>
        </p:txBody>
      </p:sp>
      <p:sp>
        <p:nvSpPr>
          <p:cNvPr id="37" name="Arc 36">
            <a:extLst>
              <a:ext uri="{FF2B5EF4-FFF2-40B4-BE49-F238E27FC236}">
                <a16:creationId xmlns:a16="http://schemas.microsoft.com/office/drawing/2014/main" id="{4BD02378-E2FA-421F-BBAF-0F0E1216A9A6}"/>
              </a:ext>
            </a:extLst>
          </p:cNvPr>
          <p:cNvSpPr/>
          <p:nvPr/>
        </p:nvSpPr>
        <p:spPr>
          <a:xfrm rot="8811811" flipH="1">
            <a:off x="7163416" y="5312536"/>
            <a:ext cx="2132879" cy="932465"/>
          </a:xfrm>
          <a:prstGeom prst="arc">
            <a:avLst>
              <a:gd name="adj1" fmla="val 10660003"/>
              <a:gd name="adj2" fmla="val 17750999"/>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HK"/>
          </a:p>
        </p:txBody>
      </p:sp>
    </p:spTree>
    <p:extLst>
      <p:ext uri="{BB962C8B-B14F-4D97-AF65-F5344CB8AC3E}">
        <p14:creationId xmlns:p14="http://schemas.microsoft.com/office/powerpoint/2010/main" val="3100977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7" grpId="0"/>
      <p:bldP spid="28" grpId="0" animBg="1"/>
      <p:bldP spid="31" grpId="0"/>
      <p:bldP spid="36" grpId="0" animBg="1"/>
      <p:bldP spid="3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202EC378-2C3C-4803-9174-57B97571134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644955"/>
            <a:ext cx="12192000" cy="556650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4478D31-0F16-85AC-69A2-445743AE353F}"/>
              </a:ext>
            </a:extLst>
          </p:cNvPr>
          <p:cNvSpPr txBox="1"/>
          <p:nvPr/>
        </p:nvSpPr>
        <p:spPr>
          <a:xfrm>
            <a:off x="218661" y="414122"/>
            <a:ext cx="2467599" cy="461665"/>
          </a:xfrm>
          <a:prstGeom prst="rect">
            <a:avLst/>
          </a:prstGeom>
          <a:noFill/>
        </p:spPr>
        <p:txBody>
          <a:bodyPr wrap="none" rtlCol="0">
            <a:spAutoFit/>
          </a:bodyPr>
          <a:lstStyle/>
          <a:p>
            <a:r>
              <a:rPr lang="en-US" sz="2400" dirty="0"/>
              <a:t>Unstructured data</a:t>
            </a:r>
          </a:p>
        </p:txBody>
      </p:sp>
      <p:sp>
        <p:nvSpPr>
          <p:cNvPr id="5" name="TextBox 4">
            <a:extLst>
              <a:ext uri="{FF2B5EF4-FFF2-40B4-BE49-F238E27FC236}">
                <a16:creationId xmlns:a16="http://schemas.microsoft.com/office/drawing/2014/main" id="{D0CBDC72-75B2-2002-9D3F-C68B2ADDAFE7}"/>
              </a:ext>
            </a:extLst>
          </p:cNvPr>
          <p:cNvSpPr txBox="1"/>
          <p:nvPr/>
        </p:nvSpPr>
        <p:spPr>
          <a:xfrm>
            <a:off x="3367638" y="2385383"/>
            <a:ext cx="1209626" cy="461665"/>
          </a:xfrm>
          <a:prstGeom prst="rect">
            <a:avLst/>
          </a:prstGeom>
          <a:noFill/>
        </p:spPr>
        <p:txBody>
          <a:bodyPr wrap="none" rtlCol="0">
            <a:spAutoFit/>
          </a:bodyPr>
          <a:lstStyle/>
          <a:p>
            <a:pPr algn="ctr"/>
            <a:r>
              <a:rPr lang="en-US" sz="2400" dirty="0"/>
              <a:t>Encoder</a:t>
            </a:r>
          </a:p>
        </p:txBody>
      </p:sp>
      <p:sp>
        <p:nvSpPr>
          <p:cNvPr id="6" name="TextBox 5">
            <a:extLst>
              <a:ext uri="{FF2B5EF4-FFF2-40B4-BE49-F238E27FC236}">
                <a16:creationId xmlns:a16="http://schemas.microsoft.com/office/drawing/2014/main" id="{C53211ED-8074-800D-0848-6804E348B74D}"/>
              </a:ext>
            </a:extLst>
          </p:cNvPr>
          <p:cNvSpPr txBox="1"/>
          <p:nvPr/>
        </p:nvSpPr>
        <p:spPr>
          <a:xfrm>
            <a:off x="5993366" y="1702896"/>
            <a:ext cx="2007794" cy="461665"/>
          </a:xfrm>
          <a:prstGeom prst="rect">
            <a:avLst/>
          </a:prstGeom>
          <a:noFill/>
        </p:spPr>
        <p:txBody>
          <a:bodyPr wrap="none" rtlCol="0">
            <a:spAutoFit/>
          </a:bodyPr>
          <a:lstStyle/>
          <a:p>
            <a:pPr algn="ctr"/>
            <a:r>
              <a:rPr lang="en-US" sz="2400" dirty="0"/>
              <a:t>“Latent space”</a:t>
            </a:r>
          </a:p>
        </p:txBody>
      </p:sp>
    </p:spTree>
    <p:extLst>
      <p:ext uri="{BB962C8B-B14F-4D97-AF65-F5344CB8AC3E}">
        <p14:creationId xmlns:p14="http://schemas.microsoft.com/office/powerpoint/2010/main" val="4181577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B32B2823-4791-FA28-6F4E-2346B4C8F1FB}"/>
              </a:ext>
            </a:extLst>
          </p:cNvPr>
          <p:cNvSpPr txBox="1"/>
          <p:nvPr/>
        </p:nvSpPr>
        <p:spPr>
          <a:xfrm>
            <a:off x="1205436" y="419492"/>
            <a:ext cx="4121962" cy="1446550"/>
          </a:xfrm>
          <a:prstGeom prst="rect">
            <a:avLst/>
          </a:prstGeom>
          <a:noFill/>
        </p:spPr>
        <p:txBody>
          <a:bodyPr wrap="none" rtlCol="0">
            <a:spAutoFit/>
          </a:bodyPr>
          <a:lstStyle/>
          <a:p>
            <a:pPr algn="ctr"/>
            <a:r>
              <a:rPr lang="en-HK" sz="4400" dirty="0"/>
              <a:t>Today it will be a </a:t>
            </a:r>
          </a:p>
          <a:p>
            <a:pPr algn="ctr"/>
            <a:r>
              <a:rPr lang="en-HK" sz="4400" dirty="0"/>
              <a:t>little more this…</a:t>
            </a:r>
          </a:p>
        </p:txBody>
      </p:sp>
      <p:sp>
        <p:nvSpPr>
          <p:cNvPr id="2" name="TextBox 1">
            <a:extLst>
              <a:ext uri="{FF2B5EF4-FFF2-40B4-BE49-F238E27FC236}">
                <a16:creationId xmlns:a16="http://schemas.microsoft.com/office/drawing/2014/main" id="{2BA42F86-D0C9-688F-C935-0A53F576D384}"/>
              </a:ext>
            </a:extLst>
          </p:cNvPr>
          <p:cNvSpPr txBox="1"/>
          <p:nvPr/>
        </p:nvSpPr>
        <p:spPr>
          <a:xfrm>
            <a:off x="7835526" y="758046"/>
            <a:ext cx="2592376" cy="769441"/>
          </a:xfrm>
          <a:prstGeom prst="rect">
            <a:avLst/>
          </a:prstGeom>
          <a:noFill/>
        </p:spPr>
        <p:txBody>
          <a:bodyPr wrap="none" rtlCol="0">
            <a:spAutoFit/>
          </a:bodyPr>
          <a:lstStyle/>
          <a:p>
            <a:pPr algn="ctr"/>
            <a:r>
              <a:rPr lang="en-HK" sz="4400" dirty="0"/>
              <a:t>…than this</a:t>
            </a:r>
          </a:p>
        </p:txBody>
      </p:sp>
      <p:pic>
        <p:nvPicPr>
          <p:cNvPr id="3" name="Picture 2" descr="Studying using PowerPoint only makes students more stupid and lecturers are  more boring: Let's not use it - World leading higher education information  and services">
            <a:extLst>
              <a:ext uri="{FF2B5EF4-FFF2-40B4-BE49-F238E27FC236}">
                <a16:creationId xmlns:a16="http://schemas.microsoft.com/office/drawing/2014/main" id="{4C2F8476-FF95-814D-3E19-E5F4B11629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785" y="2770659"/>
            <a:ext cx="4459253" cy="25116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WINNING STRATEGY FOR GROUP DISCUSSION - Lt Col Satish Dhage (Dr)">
            <a:extLst>
              <a:ext uri="{FF2B5EF4-FFF2-40B4-BE49-F238E27FC236}">
                <a16:creationId xmlns:a16="http://schemas.microsoft.com/office/drawing/2014/main" id="{E80BBB3B-7DB2-410B-8B0E-9F2C83F7CC7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01867" y="2685805"/>
            <a:ext cx="4259692" cy="2681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8012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ultimodal approach: Training procedure of CLIP matching image-text... |  Download Scientific Diagram">
            <a:extLst>
              <a:ext uri="{FF2B5EF4-FFF2-40B4-BE49-F238E27FC236}">
                <a16:creationId xmlns:a16="http://schemas.microsoft.com/office/drawing/2014/main" id="{A80DAFB9-C3CB-110F-AD1E-0EEBF972A2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75" y="298436"/>
            <a:ext cx="8096250" cy="46196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04A8093-B39C-75E2-7498-0817DF8707D6}"/>
              </a:ext>
            </a:extLst>
          </p:cNvPr>
          <p:cNvSpPr txBox="1"/>
          <p:nvPr/>
        </p:nvSpPr>
        <p:spPr>
          <a:xfrm>
            <a:off x="2444776" y="5174569"/>
            <a:ext cx="7302448" cy="1384995"/>
          </a:xfrm>
          <a:prstGeom prst="rect">
            <a:avLst/>
          </a:prstGeom>
          <a:noFill/>
        </p:spPr>
        <p:txBody>
          <a:bodyPr wrap="none" rtlCol="0">
            <a:spAutoFit/>
          </a:bodyPr>
          <a:lstStyle/>
          <a:p>
            <a:r>
              <a:rPr lang="en-US" sz="2800" dirty="0"/>
              <a:t>Learn embeddings for images and text that have:</a:t>
            </a:r>
          </a:p>
          <a:p>
            <a:pPr marL="457200" indent="-457200">
              <a:buFont typeface="Arial" panose="020B0604020202020204" pitchFamily="34" charset="0"/>
              <a:buChar char="•"/>
            </a:pPr>
            <a:r>
              <a:rPr lang="en-US" sz="2800" dirty="0">
                <a:solidFill>
                  <a:schemeClr val="accent1"/>
                </a:solidFill>
              </a:rPr>
              <a:t>High</a:t>
            </a:r>
            <a:r>
              <a:rPr lang="en-US" sz="2800" dirty="0"/>
              <a:t> cosine similarity for </a:t>
            </a:r>
            <a:r>
              <a:rPr lang="en-US" sz="2800" dirty="0">
                <a:solidFill>
                  <a:schemeClr val="accent1"/>
                </a:solidFill>
              </a:rPr>
              <a:t>matching </a:t>
            </a:r>
            <a:r>
              <a:rPr lang="en-US" sz="2800" dirty="0"/>
              <a:t>pairs.</a:t>
            </a:r>
          </a:p>
          <a:p>
            <a:pPr marL="457200" indent="-457200">
              <a:buFont typeface="Arial" panose="020B0604020202020204" pitchFamily="34" charset="0"/>
              <a:buChar char="•"/>
            </a:pPr>
            <a:r>
              <a:rPr lang="en-US" sz="2800" dirty="0">
                <a:solidFill>
                  <a:srgbClr val="FF0000"/>
                </a:solidFill>
              </a:rPr>
              <a:t>Low</a:t>
            </a:r>
            <a:r>
              <a:rPr lang="en-US" sz="2800" dirty="0"/>
              <a:t> cosine similarity for </a:t>
            </a:r>
            <a:r>
              <a:rPr lang="en-US" sz="2800" dirty="0">
                <a:solidFill>
                  <a:srgbClr val="FF0000"/>
                </a:solidFill>
              </a:rPr>
              <a:t>non-matching</a:t>
            </a:r>
            <a:r>
              <a:rPr lang="en-US" sz="2800" dirty="0"/>
              <a:t> pairs.</a:t>
            </a:r>
          </a:p>
        </p:txBody>
      </p:sp>
      <p:sp>
        <p:nvSpPr>
          <p:cNvPr id="6" name="Freeform: Shape 5">
            <a:extLst>
              <a:ext uri="{FF2B5EF4-FFF2-40B4-BE49-F238E27FC236}">
                <a16:creationId xmlns:a16="http://schemas.microsoft.com/office/drawing/2014/main" id="{F5DD9978-DBD3-C2DD-910D-0937164B7C6A}"/>
              </a:ext>
            </a:extLst>
          </p:cNvPr>
          <p:cNvSpPr/>
          <p:nvPr/>
        </p:nvSpPr>
        <p:spPr>
          <a:xfrm>
            <a:off x="8895522" y="4918062"/>
            <a:ext cx="971564" cy="995722"/>
          </a:xfrm>
          <a:custGeom>
            <a:avLst/>
            <a:gdLst>
              <a:gd name="connsiteX0" fmla="*/ 0 w 1130590"/>
              <a:gd name="connsiteY0" fmla="*/ 954157 h 1030920"/>
              <a:gd name="connsiteX1" fmla="*/ 1033670 w 1130590"/>
              <a:gd name="connsiteY1" fmla="*/ 934278 h 1030920"/>
              <a:gd name="connsiteX2" fmla="*/ 1093305 w 1130590"/>
              <a:gd name="connsiteY2" fmla="*/ 0 h 1030920"/>
            </a:gdLst>
            <a:ahLst/>
            <a:cxnLst>
              <a:cxn ang="0">
                <a:pos x="connsiteX0" y="connsiteY0"/>
              </a:cxn>
              <a:cxn ang="0">
                <a:pos x="connsiteX1" y="connsiteY1"/>
              </a:cxn>
              <a:cxn ang="0">
                <a:pos x="connsiteX2" y="connsiteY2"/>
              </a:cxn>
            </a:cxnLst>
            <a:rect l="l" t="t" r="r" b="b"/>
            <a:pathLst>
              <a:path w="1130590" h="1030920">
                <a:moveTo>
                  <a:pt x="0" y="954157"/>
                </a:moveTo>
                <a:cubicBezTo>
                  <a:pt x="425726" y="1023730"/>
                  <a:pt x="851453" y="1093304"/>
                  <a:pt x="1033670" y="934278"/>
                </a:cubicBezTo>
                <a:cubicBezTo>
                  <a:pt x="1215887" y="775252"/>
                  <a:pt x="1083366" y="173935"/>
                  <a:pt x="1093305" y="0"/>
                </a:cubicBezTo>
              </a:path>
            </a:pathLst>
          </a:custGeom>
          <a:noFill/>
          <a:ln w="38100">
            <a:solidFill>
              <a:schemeClr val="accent1"/>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4BD59F60-D84A-B7B1-77C1-9B60C8D1E959}"/>
              </a:ext>
            </a:extLst>
          </p:cNvPr>
          <p:cNvSpPr/>
          <p:nvPr/>
        </p:nvSpPr>
        <p:spPr>
          <a:xfrm>
            <a:off x="9581321" y="3409123"/>
            <a:ext cx="1402543" cy="2882348"/>
          </a:xfrm>
          <a:custGeom>
            <a:avLst/>
            <a:gdLst>
              <a:gd name="connsiteX0" fmla="*/ 0 w 1442300"/>
              <a:gd name="connsiteY0" fmla="*/ 2951921 h 2951921"/>
              <a:gd name="connsiteX1" fmla="*/ 1212574 w 1442300"/>
              <a:gd name="connsiteY1" fmla="*/ 2325756 h 2951921"/>
              <a:gd name="connsiteX2" fmla="*/ 1391478 w 1442300"/>
              <a:gd name="connsiteY2" fmla="*/ 516835 h 2951921"/>
              <a:gd name="connsiteX3" fmla="*/ 596348 w 1442300"/>
              <a:gd name="connsiteY3" fmla="*/ 0 h 2951921"/>
            </a:gdLst>
            <a:ahLst/>
            <a:cxnLst>
              <a:cxn ang="0">
                <a:pos x="connsiteX0" y="connsiteY0"/>
              </a:cxn>
              <a:cxn ang="0">
                <a:pos x="connsiteX1" y="connsiteY1"/>
              </a:cxn>
              <a:cxn ang="0">
                <a:pos x="connsiteX2" y="connsiteY2"/>
              </a:cxn>
              <a:cxn ang="0">
                <a:pos x="connsiteX3" y="connsiteY3"/>
              </a:cxn>
            </a:cxnLst>
            <a:rect l="l" t="t" r="r" b="b"/>
            <a:pathLst>
              <a:path w="1442300" h="2951921">
                <a:moveTo>
                  <a:pt x="0" y="2951921"/>
                </a:moveTo>
                <a:cubicBezTo>
                  <a:pt x="490330" y="2841762"/>
                  <a:pt x="980661" y="2731604"/>
                  <a:pt x="1212574" y="2325756"/>
                </a:cubicBezTo>
                <a:cubicBezTo>
                  <a:pt x="1444487" y="1919908"/>
                  <a:pt x="1494182" y="904461"/>
                  <a:pt x="1391478" y="516835"/>
                </a:cubicBezTo>
                <a:cubicBezTo>
                  <a:pt x="1288774" y="129209"/>
                  <a:pt x="942561" y="64604"/>
                  <a:pt x="596348" y="0"/>
                </a:cubicBezTo>
              </a:path>
            </a:pathLst>
          </a:custGeom>
          <a:noFill/>
          <a:ln w="38100">
            <a:solidFill>
              <a:srgbClr val="FF0000"/>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19658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ow to Train your CLIP | by Federico Bianchi | Medium | Towards Data Science">
            <a:extLst>
              <a:ext uri="{FF2B5EF4-FFF2-40B4-BE49-F238E27FC236}">
                <a16:creationId xmlns:a16="http://schemas.microsoft.com/office/drawing/2014/main" id="{35A9B039-501F-F41F-FE24-EC747022F5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619" y="275142"/>
            <a:ext cx="11010762" cy="63077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449BFF4-AA73-7369-6C97-B2B38723BC83}"/>
              </a:ext>
            </a:extLst>
          </p:cNvPr>
          <p:cNvSpPr txBox="1"/>
          <p:nvPr/>
        </p:nvSpPr>
        <p:spPr>
          <a:xfrm>
            <a:off x="7494104" y="477079"/>
            <a:ext cx="2231701" cy="584775"/>
          </a:xfrm>
          <a:prstGeom prst="rect">
            <a:avLst/>
          </a:prstGeom>
          <a:noFill/>
        </p:spPr>
        <p:txBody>
          <a:bodyPr wrap="none" rtlCol="0">
            <a:spAutoFit/>
          </a:bodyPr>
          <a:lstStyle/>
          <a:p>
            <a:r>
              <a:rPr lang="en-US" sz="3200" dirty="0"/>
              <a:t>Embeddings</a:t>
            </a:r>
          </a:p>
        </p:txBody>
      </p:sp>
      <p:sp>
        <p:nvSpPr>
          <p:cNvPr id="5" name="TextBox 4">
            <a:extLst>
              <a:ext uri="{FF2B5EF4-FFF2-40B4-BE49-F238E27FC236}">
                <a16:creationId xmlns:a16="http://schemas.microsoft.com/office/drawing/2014/main" id="{A5427C27-DFC2-5D5A-3BC0-ADF2922A6787}"/>
              </a:ext>
            </a:extLst>
          </p:cNvPr>
          <p:cNvSpPr txBox="1"/>
          <p:nvPr/>
        </p:nvSpPr>
        <p:spPr>
          <a:xfrm>
            <a:off x="5845771" y="2716696"/>
            <a:ext cx="500458" cy="461665"/>
          </a:xfrm>
          <a:prstGeom prst="rect">
            <a:avLst/>
          </a:prstGeom>
          <a:noFill/>
        </p:spPr>
        <p:txBody>
          <a:bodyPr wrap="none" rtlCol="0">
            <a:spAutoFit/>
          </a:bodyPr>
          <a:lstStyle/>
          <a:p>
            <a:r>
              <a:rPr lang="en-US" sz="2400" dirty="0"/>
              <a:t>X1</a:t>
            </a:r>
          </a:p>
        </p:txBody>
      </p:sp>
      <p:sp>
        <p:nvSpPr>
          <p:cNvPr id="6" name="TextBox 5">
            <a:extLst>
              <a:ext uri="{FF2B5EF4-FFF2-40B4-BE49-F238E27FC236}">
                <a16:creationId xmlns:a16="http://schemas.microsoft.com/office/drawing/2014/main" id="{D697F261-62B7-7D70-74FF-BDC4AA9949CF}"/>
              </a:ext>
            </a:extLst>
          </p:cNvPr>
          <p:cNvSpPr txBox="1"/>
          <p:nvPr/>
        </p:nvSpPr>
        <p:spPr>
          <a:xfrm>
            <a:off x="8124226" y="4936436"/>
            <a:ext cx="500458" cy="461665"/>
          </a:xfrm>
          <a:prstGeom prst="rect">
            <a:avLst/>
          </a:prstGeom>
          <a:noFill/>
        </p:spPr>
        <p:txBody>
          <a:bodyPr wrap="none" rtlCol="0">
            <a:spAutoFit/>
          </a:bodyPr>
          <a:lstStyle/>
          <a:p>
            <a:r>
              <a:rPr lang="en-US" sz="2400" dirty="0"/>
              <a:t>X2</a:t>
            </a:r>
          </a:p>
        </p:txBody>
      </p:sp>
      <p:sp>
        <p:nvSpPr>
          <p:cNvPr id="7" name="TextBox 6">
            <a:extLst>
              <a:ext uri="{FF2B5EF4-FFF2-40B4-BE49-F238E27FC236}">
                <a16:creationId xmlns:a16="http://schemas.microsoft.com/office/drawing/2014/main" id="{385F4F86-BA64-1323-16BD-63B0DC0788E8}"/>
              </a:ext>
            </a:extLst>
          </p:cNvPr>
          <p:cNvSpPr txBox="1"/>
          <p:nvPr/>
        </p:nvSpPr>
        <p:spPr>
          <a:xfrm>
            <a:off x="8816881" y="5936527"/>
            <a:ext cx="2580064" cy="646331"/>
          </a:xfrm>
          <a:prstGeom prst="rect">
            <a:avLst/>
          </a:prstGeom>
          <a:noFill/>
        </p:spPr>
        <p:txBody>
          <a:bodyPr wrap="square" rtlCol="0">
            <a:spAutoFit/>
          </a:bodyPr>
          <a:lstStyle/>
          <a:p>
            <a:pPr algn="ctr"/>
            <a:r>
              <a:rPr lang="en-HK" sz="3600" b="1" dirty="0">
                <a:solidFill>
                  <a:srgbClr val="FF0000"/>
                </a:solidFill>
              </a:rPr>
              <a:t>Questions?</a:t>
            </a:r>
          </a:p>
        </p:txBody>
      </p:sp>
    </p:spTree>
    <p:extLst>
      <p:ext uri="{BB962C8B-B14F-4D97-AF65-F5344CB8AC3E}">
        <p14:creationId xmlns:p14="http://schemas.microsoft.com/office/powerpoint/2010/main" val="11725625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nto Image Embedding and Latent Spaces | by Mathias Grønne | Towards Data  Science">
            <a:extLst>
              <a:ext uri="{FF2B5EF4-FFF2-40B4-BE49-F238E27FC236}">
                <a16:creationId xmlns:a16="http://schemas.microsoft.com/office/drawing/2014/main" id="{92F2C893-B7A1-B99A-84D7-79E150F3B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169" y="1908693"/>
            <a:ext cx="11395662" cy="423331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B5DF9A8B-A39E-1084-553B-14E927EBBCD1}"/>
              </a:ext>
            </a:extLst>
          </p:cNvPr>
          <p:cNvSpPr/>
          <p:nvPr/>
        </p:nvSpPr>
        <p:spPr>
          <a:xfrm rot="20139037">
            <a:off x="6167525" y="2580638"/>
            <a:ext cx="2387008" cy="193380"/>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Rounded Corners 7">
            <a:extLst>
              <a:ext uri="{FF2B5EF4-FFF2-40B4-BE49-F238E27FC236}">
                <a16:creationId xmlns:a16="http://schemas.microsoft.com/office/drawing/2014/main" id="{5B11E2A4-A49A-EDD7-DC49-A1581C6992C1}"/>
              </a:ext>
            </a:extLst>
          </p:cNvPr>
          <p:cNvSpPr/>
          <p:nvPr/>
        </p:nvSpPr>
        <p:spPr>
          <a:xfrm rot="1582876">
            <a:off x="6138687" y="5571219"/>
            <a:ext cx="2387008" cy="193380"/>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Rounded Corners 8">
            <a:extLst>
              <a:ext uri="{FF2B5EF4-FFF2-40B4-BE49-F238E27FC236}">
                <a16:creationId xmlns:a16="http://schemas.microsoft.com/office/drawing/2014/main" id="{3C39A401-0234-F4E1-412A-D0F47F08271D}"/>
              </a:ext>
            </a:extLst>
          </p:cNvPr>
          <p:cNvSpPr/>
          <p:nvPr/>
        </p:nvSpPr>
        <p:spPr>
          <a:xfrm>
            <a:off x="6507314" y="1908693"/>
            <a:ext cx="2387008" cy="277748"/>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Rectangle: Rounded Corners 9">
            <a:extLst>
              <a:ext uri="{FF2B5EF4-FFF2-40B4-BE49-F238E27FC236}">
                <a16:creationId xmlns:a16="http://schemas.microsoft.com/office/drawing/2014/main" id="{B1D8CADA-DC73-834C-356F-48BDDD197362}"/>
              </a:ext>
            </a:extLst>
          </p:cNvPr>
          <p:cNvSpPr/>
          <p:nvPr/>
        </p:nvSpPr>
        <p:spPr>
          <a:xfrm>
            <a:off x="6503504" y="2979750"/>
            <a:ext cx="5522844" cy="3305103"/>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Rounded Corners 10">
            <a:extLst>
              <a:ext uri="{FF2B5EF4-FFF2-40B4-BE49-F238E27FC236}">
                <a16:creationId xmlns:a16="http://schemas.microsoft.com/office/drawing/2014/main" id="{4F571344-3B5B-91FC-AF91-8BE770010FDE}"/>
              </a:ext>
            </a:extLst>
          </p:cNvPr>
          <p:cNvSpPr/>
          <p:nvPr/>
        </p:nvSpPr>
        <p:spPr>
          <a:xfrm>
            <a:off x="6659714" y="2061093"/>
            <a:ext cx="2387008" cy="277748"/>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Rectangle: Rounded Corners 11">
            <a:extLst>
              <a:ext uri="{FF2B5EF4-FFF2-40B4-BE49-F238E27FC236}">
                <a16:creationId xmlns:a16="http://schemas.microsoft.com/office/drawing/2014/main" id="{0D73B596-3D19-46CA-FAA8-30683B962D4C}"/>
              </a:ext>
            </a:extLst>
          </p:cNvPr>
          <p:cNvSpPr/>
          <p:nvPr/>
        </p:nvSpPr>
        <p:spPr>
          <a:xfrm>
            <a:off x="7250859" y="2288614"/>
            <a:ext cx="4542971" cy="968883"/>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TextBox 2">
            <a:extLst>
              <a:ext uri="{FF2B5EF4-FFF2-40B4-BE49-F238E27FC236}">
                <a16:creationId xmlns:a16="http://schemas.microsoft.com/office/drawing/2014/main" id="{968A948D-219D-9B4C-9374-6D74F0ABA758}"/>
              </a:ext>
            </a:extLst>
          </p:cNvPr>
          <p:cNvSpPr txBox="1"/>
          <p:nvPr/>
        </p:nvSpPr>
        <p:spPr>
          <a:xfrm>
            <a:off x="398169" y="626545"/>
            <a:ext cx="5307495" cy="830997"/>
          </a:xfrm>
          <a:prstGeom prst="rect">
            <a:avLst/>
          </a:prstGeom>
          <a:noFill/>
        </p:spPr>
        <p:txBody>
          <a:bodyPr wrap="square" rtlCol="0">
            <a:spAutoFit/>
          </a:bodyPr>
          <a:lstStyle/>
          <a:p>
            <a:r>
              <a:rPr lang="en-US" sz="2400" dirty="0"/>
              <a:t>We discussed transforming unstructured data into latent space (embeddings).</a:t>
            </a:r>
          </a:p>
        </p:txBody>
      </p:sp>
    </p:spTree>
    <p:extLst>
      <p:ext uri="{BB962C8B-B14F-4D97-AF65-F5344CB8AC3E}">
        <p14:creationId xmlns:p14="http://schemas.microsoft.com/office/powerpoint/2010/main" val="31394051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nto Image Embedding and Latent Spaces | by Mathias Grønne | Towards Data  Science">
            <a:extLst>
              <a:ext uri="{FF2B5EF4-FFF2-40B4-BE49-F238E27FC236}">
                <a16:creationId xmlns:a16="http://schemas.microsoft.com/office/drawing/2014/main" id="{92F2C893-B7A1-B99A-84D7-79E150F3B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169" y="1908693"/>
            <a:ext cx="11395662" cy="423331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7CCF023-88BF-59F6-2FDC-3A2DD4C7EBE8}"/>
              </a:ext>
            </a:extLst>
          </p:cNvPr>
          <p:cNvSpPr txBox="1"/>
          <p:nvPr/>
        </p:nvSpPr>
        <p:spPr>
          <a:xfrm>
            <a:off x="398169" y="626545"/>
            <a:ext cx="5307495" cy="830997"/>
          </a:xfrm>
          <a:prstGeom prst="rect">
            <a:avLst/>
          </a:prstGeom>
          <a:noFill/>
        </p:spPr>
        <p:txBody>
          <a:bodyPr wrap="square" rtlCol="0">
            <a:spAutoFit/>
          </a:bodyPr>
          <a:lstStyle/>
          <a:p>
            <a:r>
              <a:rPr lang="en-US" sz="2400" dirty="0"/>
              <a:t>We discussed transforming unstructured data into latent space (embeddings).</a:t>
            </a:r>
          </a:p>
        </p:txBody>
      </p:sp>
      <p:sp>
        <p:nvSpPr>
          <p:cNvPr id="3" name="TextBox 2">
            <a:extLst>
              <a:ext uri="{FF2B5EF4-FFF2-40B4-BE49-F238E27FC236}">
                <a16:creationId xmlns:a16="http://schemas.microsoft.com/office/drawing/2014/main" id="{40BD54D4-EBDE-4D80-66B3-7D5784AE6028}"/>
              </a:ext>
            </a:extLst>
          </p:cNvPr>
          <p:cNvSpPr txBox="1"/>
          <p:nvPr/>
        </p:nvSpPr>
        <p:spPr>
          <a:xfrm>
            <a:off x="6486338" y="626545"/>
            <a:ext cx="5390923" cy="830997"/>
          </a:xfrm>
          <a:prstGeom prst="rect">
            <a:avLst/>
          </a:prstGeom>
          <a:noFill/>
        </p:spPr>
        <p:txBody>
          <a:bodyPr wrap="square" rtlCol="0">
            <a:spAutoFit/>
          </a:bodyPr>
          <a:lstStyle/>
          <a:p>
            <a:r>
              <a:rPr lang="en-US" sz="2400" dirty="0"/>
              <a:t>We could also learn how to go from latent</a:t>
            </a:r>
          </a:p>
          <a:p>
            <a:r>
              <a:rPr lang="en-US" sz="2400" dirty="0"/>
              <a:t>space back to the transformed data. </a:t>
            </a:r>
          </a:p>
        </p:txBody>
      </p:sp>
    </p:spTree>
    <p:extLst>
      <p:ext uri="{BB962C8B-B14F-4D97-AF65-F5344CB8AC3E}">
        <p14:creationId xmlns:p14="http://schemas.microsoft.com/office/powerpoint/2010/main" val="42307592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F20DDDA-6EEB-114C-7753-E00BF58796A7}"/>
              </a:ext>
            </a:extLst>
          </p:cNvPr>
          <p:cNvGrpSpPr/>
          <p:nvPr/>
        </p:nvGrpSpPr>
        <p:grpSpPr>
          <a:xfrm>
            <a:off x="1981235" y="833620"/>
            <a:ext cx="4913221" cy="2476743"/>
            <a:chOff x="1431268" y="793864"/>
            <a:chExt cx="4913221" cy="2476743"/>
          </a:xfrm>
        </p:grpSpPr>
        <p:pic>
          <p:nvPicPr>
            <p:cNvPr id="4" name="Picture 2" descr="Black cats are awesome, here are 32 of them!">
              <a:extLst>
                <a:ext uri="{FF2B5EF4-FFF2-40B4-BE49-F238E27FC236}">
                  <a16:creationId xmlns:a16="http://schemas.microsoft.com/office/drawing/2014/main" id="{3757CEEC-7047-C855-3A71-9E5F4CFC3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1268" y="1122488"/>
              <a:ext cx="1667951" cy="2148119"/>
            </a:xfrm>
            <a:prstGeom prst="rect">
              <a:avLst/>
            </a:prstGeom>
            <a:noFill/>
            <a:extLst>
              <a:ext uri="{909E8E84-426E-40DD-AFC4-6F175D3DCCD1}">
                <a14:hiddenFill xmlns:a14="http://schemas.microsoft.com/office/drawing/2010/main">
                  <a:solidFill>
                    <a:srgbClr val="FFFFFF"/>
                  </a:solidFill>
                </a14:hiddenFill>
              </a:ext>
            </a:extLst>
          </p:spPr>
        </p:pic>
        <p:sp>
          <p:nvSpPr>
            <p:cNvPr id="6" name="Trapezoid 5">
              <a:extLst>
                <a:ext uri="{FF2B5EF4-FFF2-40B4-BE49-F238E27FC236}">
                  <a16:creationId xmlns:a16="http://schemas.microsoft.com/office/drawing/2014/main" id="{290AB4CC-11A7-55FF-471F-E7E3F7ED0023}"/>
                </a:ext>
              </a:extLst>
            </p:cNvPr>
            <p:cNvSpPr/>
            <p:nvPr/>
          </p:nvSpPr>
          <p:spPr>
            <a:xfrm rot="5400000">
              <a:off x="3416492" y="1362572"/>
              <a:ext cx="1699587" cy="1667949"/>
            </a:xfrm>
            <a:prstGeom prst="trapezoid">
              <a:avLst/>
            </a:prstGeom>
          </p:spPr>
          <p:style>
            <a:lnRef idx="2">
              <a:schemeClr val="accent6">
                <a:shade val="15000"/>
              </a:schemeClr>
            </a:lnRef>
            <a:fillRef idx="1">
              <a:schemeClr val="accent6"/>
            </a:fillRef>
            <a:effectRef idx="0">
              <a:schemeClr val="accent6"/>
            </a:effectRef>
            <a:fontRef idx="minor">
              <a:schemeClr val="lt1"/>
            </a:fontRef>
          </p:style>
          <p:txBody>
            <a:bodyPr vert="vert270" rtlCol="0" anchor="ctr"/>
            <a:lstStyle/>
            <a:p>
              <a:pPr algn="ctr"/>
              <a:r>
                <a:rPr lang="en-US" sz="2800" dirty="0"/>
                <a:t>Image</a:t>
              </a:r>
            </a:p>
            <a:p>
              <a:pPr algn="ctr"/>
              <a:r>
                <a:rPr lang="en-US" sz="2800" dirty="0"/>
                <a:t>Encoder</a:t>
              </a:r>
              <a:endParaRPr lang="en-US" dirty="0"/>
            </a:p>
          </p:txBody>
        </p:sp>
        <p:sp>
          <p:nvSpPr>
            <p:cNvPr id="7" name="Rectangle 6">
              <a:extLst>
                <a:ext uri="{FF2B5EF4-FFF2-40B4-BE49-F238E27FC236}">
                  <a16:creationId xmlns:a16="http://schemas.microsoft.com/office/drawing/2014/main" id="{301DBCF8-BD41-9F33-1F72-5D1F38E40EFA}"/>
                </a:ext>
              </a:extLst>
            </p:cNvPr>
            <p:cNvSpPr/>
            <p:nvPr/>
          </p:nvSpPr>
          <p:spPr>
            <a:xfrm>
              <a:off x="5267738" y="1784072"/>
              <a:ext cx="556591" cy="82494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0E44DAD-7CD0-A491-69DF-DAB8F790A514}"/>
                </a:ext>
              </a:extLst>
            </p:cNvPr>
            <p:cNvSpPr txBox="1"/>
            <p:nvPr/>
          </p:nvSpPr>
          <p:spPr>
            <a:xfrm>
              <a:off x="4747577" y="793864"/>
              <a:ext cx="1596912" cy="830997"/>
            </a:xfrm>
            <a:prstGeom prst="rect">
              <a:avLst/>
            </a:prstGeom>
            <a:noFill/>
          </p:spPr>
          <p:txBody>
            <a:bodyPr wrap="none" rtlCol="0">
              <a:spAutoFit/>
            </a:bodyPr>
            <a:lstStyle/>
            <a:p>
              <a:pPr algn="ctr"/>
              <a:r>
                <a:rPr lang="en-US" sz="2400" dirty="0"/>
                <a:t>Image </a:t>
              </a:r>
            </a:p>
            <a:p>
              <a:pPr algn="ctr"/>
              <a:r>
                <a:rPr lang="en-US" sz="2400" dirty="0"/>
                <a:t>Embedding</a:t>
              </a:r>
            </a:p>
          </p:txBody>
        </p:sp>
      </p:grpSp>
      <p:sp>
        <p:nvSpPr>
          <p:cNvPr id="13" name="TextBox 12">
            <a:extLst>
              <a:ext uri="{FF2B5EF4-FFF2-40B4-BE49-F238E27FC236}">
                <a16:creationId xmlns:a16="http://schemas.microsoft.com/office/drawing/2014/main" id="{3D4D4E4F-2DFC-D5EB-2544-09315EFAA9E6}"/>
              </a:ext>
            </a:extLst>
          </p:cNvPr>
          <p:cNvSpPr txBox="1"/>
          <p:nvPr/>
        </p:nvSpPr>
        <p:spPr>
          <a:xfrm>
            <a:off x="698309" y="3971836"/>
            <a:ext cx="3283969" cy="2308324"/>
          </a:xfrm>
          <a:prstGeom prst="rect">
            <a:avLst/>
          </a:prstGeom>
          <a:noFill/>
        </p:spPr>
        <p:txBody>
          <a:bodyPr wrap="square">
            <a:spAutoFit/>
          </a:bodyPr>
          <a:lstStyle/>
          <a:p>
            <a:r>
              <a:rPr lang="en-US" dirty="0"/>
              <a:t>“A sleek </a:t>
            </a:r>
            <a:r>
              <a:rPr lang="en-US" b="1" u="sng" dirty="0"/>
              <a:t>black cat</a:t>
            </a:r>
            <a:r>
              <a:rPr lang="en-US" dirty="0"/>
              <a:t> with velvety fur and piercing yellow-green eyes stares intently, exuding an air of mystery and quiet confidence. Its dark, elegant coat contrasts sharply with its vivid gaze, creating a captivating and powerful presence.”</a:t>
            </a:r>
          </a:p>
        </p:txBody>
      </p:sp>
      <p:sp>
        <p:nvSpPr>
          <p:cNvPr id="14" name="Trapezoid 13">
            <a:extLst>
              <a:ext uri="{FF2B5EF4-FFF2-40B4-BE49-F238E27FC236}">
                <a16:creationId xmlns:a16="http://schemas.microsoft.com/office/drawing/2014/main" id="{3D2AEBE0-5A1F-DE3C-ED9E-E5A656DBFABE}"/>
              </a:ext>
            </a:extLst>
          </p:cNvPr>
          <p:cNvSpPr/>
          <p:nvPr/>
        </p:nvSpPr>
        <p:spPr>
          <a:xfrm rot="5400000">
            <a:off x="3966459" y="4225044"/>
            <a:ext cx="1699587" cy="1667949"/>
          </a:xfrm>
          <a:prstGeom prst="trapezoid">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2800" dirty="0"/>
              <a:t>Text</a:t>
            </a:r>
          </a:p>
          <a:p>
            <a:pPr algn="ctr"/>
            <a:r>
              <a:rPr lang="en-US" sz="2800" dirty="0"/>
              <a:t>Encoder</a:t>
            </a:r>
            <a:endParaRPr lang="en-US" dirty="0"/>
          </a:p>
        </p:txBody>
      </p:sp>
      <p:sp>
        <p:nvSpPr>
          <p:cNvPr id="15" name="Rectangle 14">
            <a:extLst>
              <a:ext uri="{FF2B5EF4-FFF2-40B4-BE49-F238E27FC236}">
                <a16:creationId xmlns:a16="http://schemas.microsoft.com/office/drawing/2014/main" id="{78DFB270-B279-AB82-036C-80015BDCF103}"/>
              </a:ext>
            </a:extLst>
          </p:cNvPr>
          <p:cNvSpPr/>
          <p:nvPr/>
        </p:nvSpPr>
        <p:spPr>
          <a:xfrm>
            <a:off x="5817705" y="4646544"/>
            <a:ext cx="556591" cy="824947"/>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D630597-DEC4-8325-6E07-B13424A01643}"/>
              </a:ext>
            </a:extLst>
          </p:cNvPr>
          <p:cNvSpPr txBox="1"/>
          <p:nvPr/>
        </p:nvSpPr>
        <p:spPr>
          <a:xfrm>
            <a:off x="5297544" y="3638980"/>
            <a:ext cx="1596911" cy="830997"/>
          </a:xfrm>
          <a:prstGeom prst="rect">
            <a:avLst/>
          </a:prstGeom>
          <a:noFill/>
        </p:spPr>
        <p:txBody>
          <a:bodyPr wrap="none" rtlCol="0">
            <a:spAutoFit/>
          </a:bodyPr>
          <a:lstStyle/>
          <a:p>
            <a:pPr algn="ctr"/>
            <a:r>
              <a:rPr lang="en-US" sz="2400" dirty="0"/>
              <a:t>Text </a:t>
            </a:r>
          </a:p>
          <a:p>
            <a:pPr algn="ctr"/>
            <a:r>
              <a:rPr lang="en-US" sz="2400" dirty="0"/>
              <a:t>Embedding</a:t>
            </a:r>
          </a:p>
        </p:txBody>
      </p:sp>
      <p:sp>
        <p:nvSpPr>
          <p:cNvPr id="18" name="TextBox 17">
            <a:extLst>
              <a:ext uri="{FF2B5EF4-FFF2-40B4-BE49-F238E27FC236}">
                <a16:creationId xmlns:a16="http://schemas.microsoft.com/office/drawing/2014/main" id="{DEECA6CE-C7B7-6FE9-0964-A07BAF09D1EA}"/>
              </a:ext>
            </a:extLst>
          </p:cNvPr>
          <p:cNvSpPr txBox="1"/>
          <p:nvPr/>
        </p:nvSpPr>
        <p:spPr>
          <a:xfrm>
            <a:off x="8624784" y="4469977"/>
            <a:ext cx="2242923" cy="1077218"/>
          </a:xfrm>
          <a:prstGeom prst="rect">
            <a:avLst/>
          </a:prstGeom>
          <a:noFill/>
        </p:spPr>
        <p:txBody>
          <a:bodyPr wrap="square" rtlCol="0">
            <a:spAutoFit/>
          </a:bodyPr>
          <a:lstStyle/>
          <a:p>
            <a:pPr algn="ctr"/>
            <a:r>
              <a:rPr lang="en-US" sz="3200" dirty="0"/>
              <a:t>High Cosine </a:t>
            </a:r>
          </a:p>
          <a:p>
            <a:pPr algn="ctr"/>
            <a:r>
              <a:rPr lang="en-US" sz="3200" dirty="0"/>
              <a:t>Similarity</a:t>
            </a:r>
          </a:p>
        </p:txBody>
      </p:sp>
      <p:cxnSp>
        <p:nvCxnSpPr>
          <p:cNvPr id="20" name="Straight Arrow Connector 19">
            <a:extLst>
              <a:ext uri="{FF2B5EF4-FFF2-40B4-BE49-F238E27FC236}">
                <a16:creationId xmlns:a16="http://schemas.microsoft.com/office/drawing/2014/main" id="{4A42DCDA-36AA-03F8-82D7-4EB80F175B10}"/>
              </a:ext>
            </a:extLst>
          </p:cNvPr>
          <p:cNvCxnSpPr>
            <a:cxnSpLocks/>
          </p:cNvCxnSpPr>
          <p:nvPr/>
        </p:nvCxnSpPr>
        <p:spPr>
          <a:xfrm>
            <a:off x="6096000" y="2753139"/>
            <a:ext cx="2528784" cy="16399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A6216B99-029A-3313-8BDB-97F0742DA5D6}"/>
              </a:ext>
            </a:extLst>
          </p:cNvPr>
          <p:cNvCxnSpPr>
            <a:cxnSpLocks/>
            <a:endCxn id="18" idx="1"/>
          </p:cNvCxnSpPr>
          <p:nvPr/>
        </p:nvCxnSpPr>
        <p:spPr>
          <a:xfrm>
            <a:off x="6619461" y="5008586"/>
            <a:ext cx="200532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Trapezoid 25">
            <a:extLst>
              <a:ext uri="{FF2B5EF4-FFF2-40B4-BE49-F238E27FC236}">
                <a16:creationId xmlns:a16="http://schemas.microsoft.com/office/drawing/2014/main" id="{B7E7CB53-0876-A4FC-2123-ECF10514D838}"/>
              </a:ext>
            </a:extLst>
          </p:cNvPr>
          <p:cNvSpPr/>
          <p:nvPr/>
        </p:nvSpPr>
        <p:spPr>
          <a:xfrm rot="16200000">
            <a:off x="6525955" y="1402326"/>
            <a:ext cx="1699587" cy="1667949"/>
          </a:xfrm>
          <a:prstGeom prst="trapezoid">
            <a:avLst/>
          </a:prstGeom>
        </p:spPr>
        <p:style>
          <a:lnRef idx="2">
            <a:schemeClr val="accent6">
              <a:shade val="15000"/>
            </a:schemeClr>
          </a:lnRef>
          <a:fillRef idx="1">
            <a:schemeClr val="accent6"/>
          </a:fillRef>
          <a:effectRef idx="0">
            <a:schemeClr val="accent6"/>
          </a:effectRef>
          <a:fontRef idx="minor">
            <a:schemeClr val="lt1"/>
          </a:fontRef>
        </p:style>
        <p:txBody>
          <a:bodyPr vert="vert" rtlCol="0" anchor="ctr"/>
          <a:lstStyle/>
          <a:p>
            <a:pPr algn="ctr"/>
            <a:r>
              <a:rPr lang="en-US" sz="2800" dirty="0"/>
              <a:t>Image</a:t>
            </a:r>
          </a:p>
          <a:p>
            <a:pPr algn="ctr"/>
            <a:r>
              <a:rPr lang="en-US" sz="2800" dirty="0"/>
              <a:t>Decoder</a:t>
            </a:r>
            <a:endParaRPr lang="en-US" dirty="0"/>
          </a:p>
        </p:txBody>
      </p:sp>
      <p:pic>
        <p:nvPicPr>
          <p:cNvPr id="27" name="Picture 2" descr="Black cats are awesome, here are 32 of them!">
            <a:extLst>
              <a:ext uri="{FF2B5EF4-FFF2-40B4-BE49-F238E27FC236}">
                <a16:creationId xmlns:a16="http://schemas.microsoft.com/office/drawing/2014/main" id="{E00CC031-7920-6F9A-E023-98E740C251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2814" y="1162240"/>
            <a:ext cx="1667951" cy="2148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2249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5" grpId="0" animBg="1"/>
      <p:bldP spid="17" grpId="0"/>
      <p:bldP spid="1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F20DDDA-6EEB-114C-7753-E00BF58796A7}"/>
              </a:ext>
            </a:extLst>
          </p:cNvPr>
          <p:cNvGrpSpPr/>
          <p:nvPr/>
        </p:nvGrpSpPr>
        <p:grpSpPr>
          <a:xfrm>
            <a:off x="1981235" y="833620"/>
            <a:ext cx="4913221" cy="2476743"/>
            <a:chOff x="1431268" y="793864"/>
            <a:chExt cx="4913221" cy="2476743"/>
          </a:xfrm>
        </p:grpSpPr>
        <p:pic>
          <p:nvPicPr>
            <p:cNvPr id="4" name="Picture 2" descr="Black cats are awesome, here are 32 of them!">
              <a:extLst>
                <a:ext uri="{FF2B5EF4-FFF2-40B4-BE49-F238E27FC236}">
                  <a16:creationId xmlns:a16="http://schemas.microsoft.com/office/drawing/2014/main" id="{3757CEEC-7047-C855-3A71-9E5F4CFC3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1268" y="1122488"/>
              <a:ext cx="1667951" cy="2148119"/>
            </a:xfrm>
            <a:prstGeom prst="rect">
              <a:avLst/>
            </a:prstGeom>
            <a:noFill/>
            <a:extLst>
              <a:ext uri="{909E8E84-426E-40DD-AFC4-6F175D3DCCD1}">
                <a14:hiddenFill xmlns:a14="http://schemas.microsoft.com/office/drawing/2010/main">
                  <a:solidFill>
                    <a:srgbClr val="FFFFFF"/>
                  </a:solidFill>
                </a14:hiddenFill>
              </a:ext>
            </a:extLst>
          </p:spPr>
        </p:pic>
        <p:sp>
          <p:nvSpPr>
            <p:cNvPr id="6" name="Trapezoid 5">
              <a:extLst>
                <a:ext uri="{FF2B5EF4-FFF2-40B4-BE49-F238E27FC236}">
                  <a16:creationId xmlns:a16="http://schemas.microsoft.com/office/drawing/2014/main" id="{290AB4CC-11A7-55FF-471F-E7E3F7ED0023}"/>
                </a:ext>
              </a:extLst>
            </p:cNvPr>
            <p:cNvSpPr/>
            <p:nvPr/>
          </p:nvSpPr>
          <p:spPr>
            <a:xfrm rot="5400000">
              <a:off x="3416492" y="1362572"/>
              <a:ext cx="1699587" cy="1667949"/>
            </a:xfrm>
            <a:prstGeom prst="trapezoid">
              <a:avLst/>
            </a:prstGeom>
          </p:spPr>
          <p:style>
            <a:lnRef idx="2">
              <a:schemeClr val="accent6">
                <a:shade val="15000"/>
              </a:schemeClr>
            </a:lnRef>
            <a:fillRef idx="1">
              <a:schemeClr val="accent6"/>
            </a:fillRef>
            <a:effectRef idx="0">
              <a:schemeClr val="accent6"/>
            </a:effectRef>
            <a:fontRef idx="minor">
              <a:schemeClr val="lt1"/>
            </a:fontRef>
          </p:style>
          <p:txBody>
            <a:bodyPr vert="vert270" rtlCol="0" anchor="ctr"/>
            <a:lstStyle/>
            <a:p>
              <a:pPr algn="ctr"/>
              <a:r>
                <a:rPr lang="en-US" sz="2800" dirty="0"/>
                <a:t>Image</a:t>
              </a:r>
            </a:p>
            <a:p>
              <a:pPr algn="ctr"/>
              <a:r>
                <a:rPr lang="en-US" sz="2800" dirty="0"/>
                <a:t>Encoder</a:t>
              </a:r>
              <a:endParaRPr lang="en-US" dirty="0"/>
            </a:p>
          </p:txBody>
        </p:sp>
        <p:sp>
          <p:nvSpPr>
            <p:cNvPr id="7" name="Rectangle 6">
              <a:extLst>
                <a:ext uri="{FF2B5EF4-FFF2-40B4-BE49-F238E27FC236}">
                  <a16:creationId xmlns:a16="http://schemas.microsoft.com/office/drawing/2014/main" id="{301DBCF8-BD41-9F33-1F72-5D1F38E40EFA}"/>
                </a:ext>
              </a:extLst>
            </p:cNvPr>
            <p:cNvSpPr/>
            <p:nvPr/>
          </p:nvSpPr>
          <p:spPr>
            <a:xfrm>
              <a:off x="5267738" y="1784072"/>
              <a:ext cx="556591" cy="82494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0E44DAD-7CD0-A491-69DF-DAB8F790A514}"/>
                </a:ext>
              </a:extLst>
            </p:cNvPr>
            <p:cNvSpPr txBox="1"/>
            <p:nvPr/>
          </p:nvSpPr>
          <p:spPr>
            <a:xfrm>
              <a:off x="4747577" y="793864"/>
              <a:ext cx="1596912" cy="830997"/>
            </a:xfrm>
            <a:prstGeom prst="rect">
              <a:avLst/>
            </a:prstGeom>
            <a:noFill/>
          </p:spPr>
          <p:txBody>
            <a:bodyPr wrap="none" rtlCol="0">
              <a:spAutoFit/>
            </a:bodyPr>
            <a:lstStyle/>
            <a:p>
              <a:pPr algn="ctr"/>
              <a:r>
                <a:rPr lang="en-US" sz="2400" dirty="0"/>
                <a:t>Image </a:t>
              </a:r>
            </a:p>
            <a:p>
              <a:pPr algn="ctr"/>
              <a:r>
                <a:rPr lang="en-US" sz="2400" dirty="0"/>
                <a:t>Embedding</a:t>
              </a:r>
            </a:p>
          </p:txBody>
        </p:sp>
      </p:grpSp>
      <p:sp>
        <p:nvSpPr>
          <p:cNvPr id="13" name="TextBox 12">
            <a:extLst>
              <a:ext uri="{FF2B5EF4-FFF2-40B4-BE49-F238E27FC236}">
                <a16:creationId xmlns:a16="http://schemas.microsoft.com/office/drawing/2014/main" id="{3D4D4E4F-2DFC-D5EB-2544-09315EFAA9E6}"/>
              </a:ext>
            </a:extLst>
          </p:cNvPr>
          <p:cNvSpPr txBox="1"/>
          <p:nvPr/>
        </p:nvSpPr>
        <p:spPr>
          <a:xfrm>
            <a:off x="698309" y="3971836"/>
            <a:ext cx="3283969" cy="2308324"/>
          </a:xfrm>
          <a:prstGeom prst="rect">
            <a:avLst/>
          </a:prstGeom>
          <a:noFill/>
        </p:spPr>
        <p:txBody>
          <a:bodyPr wrap="square">
            <a:spAutoFit/>
          </a:bodyPr>
          <a:lstStyle/>
          <a:p>
            <a:r>
              <a:rPr lang="en-US" dirty="0"/>
              <a:t>“A sleek </a:t>
            </a:r>
            <a:r>
              <a:rPr lang="en-US" b="1" u="sng" dirty="0"/>
              <a:t>black cat</a:t>
            </a:r>
            <a:r>
              <a:rPr lang="en-US" dirty="0"/>
              <a:t> with velvety fur and piercing yellow-green eyes stares intently, exuding an air of mystery and quiet confidence. Its dark, elegant coat contrasts sharply with its vivid gaze, creating a captivating and powerful presence.”</a:t>
            </a:r>
          </a:p>
        </p:txBody>
      </p:sp>
      <p:sp>
        <p:nvSpPr>
          <p:cNvPr id="14" name="Trapezoid 13">
            <a:extLst>
              <a:ext uri="{FF2B5EF4-FFF2-40B4-BE49-F238E27FC236}">
                <a16:creationId xmlns:a16="http://schemas.microsoft.com/office/drawing/2014/main" id="{3D2AEBE0-5A1F-DE3C-ED9E-E5A656DBFABE}"/>
              </a:ext>
            </a:extLst>
          </p:cNvPr>
          <p:cNvSpPr/>
          <p:nvPr/>
        </p:nvSpPr>
        <p:spPr>
          <a:xfrm rot="5400000">
            <a:off x="3966459" y="4225044"/>
            <a:ext cx="1699587" cy="1667949"/>
          </a:xfrm>
          <a:prstGeom prst="trapezoid">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2800" dirty="0"/>
              <a:t>Text</a:t>
            </a:r>
          </a:p>
          <a:p>
            <a:pPr algn="ctr"/>
            <a:r>
              <a:rPr lang="en-US" sz="2800" dirty="0"/>
              <a:t>Encoder</a:t>
            </a:r>
            <a:endParaRPr lang="en-US" dirty="0"/>
          </a:p>
        </p:txBody>
      </p:sp>
      <p:sp>
        <p:nvSpPr>
          <p:cNvPr id="15" name="Rectangle 14">
            <a:extLst>
              <a:ext uri="{FF2B5EF4-FFF2-40B4-BE49-F238E27FC236}">
                <a16:creationId xmlns:a16="http://schemas.microsoft.com/office/drawing/2014/main" id="{78DFB270-B279-AB82-036C-80015BDCF103}"/>
              </a:ext>
            </a:extLst>
          </p:cNvPr>
          <p:cNvSpPr/>
          <p:nvPr/>
        </p:nvSpPr>
        <p:spPr>
          <a:xfrm>
            <a:off x="5817705" y="4646544"/>
            <a:ext cx="556591" cy="824947"/>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D630597-DEC4-8325-6E07-B13424A01643}"/>
              </a:ext>
            </a:extLst>
          </p:cNvPr>
          <p:cNvSpPr txBox="1"/>
          <p:nvPr/>
        </p:nvSpPr>
        <p:spPr>
          <a:xfrm>
            <a:off x="5297544" y="3638980"/>
            <a:ext cx="1596911" cy="830997"/>
          </a:xfrm>
          <a:prstGeom prst="rect">
            <a:avLst/>
          </a:prstGeom>
          <a:noFill/>
        </p:spPr>
        <p:txBody>
          <a:bodyPr wrap="none" rtlCol="0">
            <a:spAutoFit/>
          </a:bodyPr>
          <a:lstStyle/>
          <a:p>
            <a:pPr algn="ctr"/>
            <a:r>
              <a:rPr lang="en-US" sz="2400" dirty="0"/>
              <a:t>Text </a:t>
            </a:r>
          </a:p>
          <a:p>
            <a:pPr algn="ctr"/>
            <a:r>
              <a:rPr lang="en-US" sz="2400" dirty="0"/>
              <a:t>Embedding</a:t>
            </a:r>
          </a:p>
        </p:txBody>
      </p:sp>
      <p:sp>
        <p:nvSpPr>
          <p:cNvPr id="26" name="Trapezoid 25">
            <a:extLst>
              <a:ext uri="{FF2B5EF4-FFF2-40B4-BE49-F238E27FC236}">
                <a16:creationId xmlns:a16="http://schemas.microsoft.com/office/drawing/2014/main" id="{B7E7CB53-0876-A4FC-2123-ECF10514D838}"/>
              </a:ext>
            </a:extLst>
          </p:cNvPr>
          <p:cNvSpPr/>
          <p:nvPr/>
        </p:nvSpPr>
        <p:spPr>
          <a:xfrm rot="16200000">
            <a:off x="6525955" y="1402326"/>
            <a:ext cx="1699587" cy="1667949"/>
          </a:xfrm>
          <a:prstGeom prst="trapezoid">
            <a:avLst/>
          </a:prstGeom>
        </p:spPr>
        <p:style>
          <a:lnRef idx="2">
            <a:schemeClr val="accent6">
              <a:shade val="15000"/>
            </a:schemeClr>
          </a:lnRef>
          <a:fillRef idx="1">
            <a:schemeClr val="accent6"/>
          </a:fillRef>
          <a:effectRef idx="0">
            <a:schemeClr val="accent6"/>
          </a:effectRef>
          <a:fontRef idx="minor">
            <a:schemeClr val="lt1"/>
          </a:fontRef>
        </p:style>
        <p:txBody>
          <a:bodyPr vert="vert" rtlCol="0" anchor="ctr"/>
          <a:lstStyle/>
          <a:p>
            <a:pPr algn="ctr"/>
            <a:r>
              <a:rPr lang="en-US" sz="2800" dirty="0"/>
              <a:t>Image</a:t>
            </a:r>
          </a:p>
          <a:p>
            <a:pPr algn="ctr"/>
            <a:r>
              <a:rPr lang="en-US" sz="2800" dirty="0"/>
              <a:t>Decoder</a:t>
            </a:r>
            <a:endParaRPr lang="en-US" dirty="0"/>
          </a:p>
        </p:txBody>
      </p:sp>
      <p:pic>
        <p:nvPicPr>
          <p:cNvPr id="27" name="Picture 2" descr="Black cats are awesome, here are 32 of them!">
            <a:extLst>
              <a:ext uri="{FF2B5EF4-FFF2-40B4-BE49-F238E27FC236}">
                <a16:creationId xmlns:a16="http://schemas.microsoft.com/office/drawing/2014/main" id="{E00CC031-7920-6F9A-E023-98E740C251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2814" y="1162240"/>
            <a:ext cx="1667951" cy="2148119"/>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26F079B1-76B3-3B61-C1DC-4F3F0097A991}"/>
              </a:ext>
            </a:extLst>
          </p:cNvPr>
          <p:cNvCxnSpPr>
            <a:cxnSpLocks/>
            <a:endCxn id="17" idx="0"/>
          </p:cNvCxnSpPr>
          <p:nvPr/>
        </p:nvCxnSpPr>
        <p:spPr>
          <a:xfrm>
            <a:off x="6095999" y="2723322"/>
            <a:ext cx="1" cy="915658"/>
          </a:xfrm>
          <a:prstGeom prst="straightConnector1">
            <a:avLst/>
          </a:prstGeom>
          <a:ln w="57150" cap="flat" cmpd="sng" algn="ctr">
            <a:solidFill>
              <a:srgbClr val="FF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8" name="TextBox 7">
            <a:extLst>
              <a:ext uri="{FF2B5EF4-FFF2-40B4-BE49-F238E27FC236}">
                <a16:creationId xmlns:a16="http://schemas.microsoft.com/office/drawing/2014/main" id="{9FD3C1BA-FB94-E04B-9647-6FF69511CB7B}"/>
              </a:ext>
            </a:extLst>
          </p:cNvPr>
          <p:cNvSpPr txBox="1"/>
          <p:nvPr/>
        </p:nvSpPr>
        <p:spPr>
          <a:xfrm>
            <a:off x="7915393" y="4138227"/>
            <a:ext cx="2295372" cy="523220"/>
          </a:xfrm>
          <a:prstGeom prst="rect">
            <a:avLst/>
          </a:prstGeom>
          <a:noFill/>
        </p:spPr>
        <p:txBody>
          <a:bodyPr wrap="none" rtlCol="0">
            <a:spAutoFit/>
          </a:bodyPr>
          <a:lstStyle/>
          <a:p>
            <a:r>
              <a:rPr lang="en-US" sz="2800" dirty="0">
                <a:solidFill>
                  <a:srgbClr val="FF0000"/>
                </a:solidFill>
              </a:rPr>
              <a:t>Similar values!</a:t>
            </a:r>
          </a:p>
        </p:txBody>
      </p:sp>
      <p:cxnSp>
        <p:nvCxnSpPr>
          <p:cNvPr id="19" name="Straight Connector 18">
            <a:extLst>
              <a:ext uri="{FF2B5EF4-FFF2-40B4-BE49-F238E27FC236}">
                <a16:creationId xmlns:a16="http://schemas.microsoft.com/office/drawing/2014/main" id="{AC9D7119-13F0-464B-E7A6-F7284A153CEF}"/>
              </a:ext>
            </a:extLst>
          </p:cNvPr>
          <p:cNvCxnSpPr>
            <a:cxnSpLocks/>
          </p:cNvCxnSpPr>
          <p:nvPr/>
        </p:nvCxnSpPr>
        <p:spPr>
          <a:xfrm>
            <a:off x="6104003" y="3164587"/>
            <a:ext cx="2026678" cy="95707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06693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F20DDDA-6EEB-114C-7753-E00BF58796A7}"/>
              </a:ext>
            </a:extLst>
          </p:cNvPr>
          <p:cNvGrpSpPr/>
          <p:nvPr/>
        </p:nvGrpSpPr>
        <p:grpSpPr>
          <a:xfrm>
            <a:off x="1981235" y="833620"/>
            <a:ext cx="4913221" cy="2476743"/>
            <a:chOff x="1431268" y="793864"/>
            <a:chExt cx="4913221" cy="2476743"/>
          </a:xfrm>
        </p:grpSpPr>
        <p:pic>
          <p:nvPicPr>
            <p:cNvPr id="4" name="Picture 2" descr="Black cats are awesome, here are 32 of them!">
              <a:extLst>
                <a:ext uri="{FF2B5EF4-FFF2-40B4-BE49-F238E27FC236}">
                  <a16:creationId xmlns:a16="http://schemas.microsoft.com/office/drawing/2014/main" id="{3757CEEC-7047-C855-3A71-9E5F4CFC3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1268" y="1122488"/>
              <a:ext cx="1667951" cy="2148119"/>
            </a:xfrm>
            <a:prstGeom prst="rect">
              <a:avLst/>
            </a:prstGeom>
            <a:noFill/>
            <a:extLst>
              <a:ext uri="{909E8E84-426E-40DD-AFC4-6F175D3DCCD1}">
                <a14:hiddenFill xmlns:a14="http://schemas.microsoft.com/office/drawing/2010/main">
                  <a:solidFill>
                    <a:srgbClr val="FFFFFF"/>
                  </a:solidFill>
                </a14:hiddenFill>
              </a:ext>
            </a:extLst>
          </p:spPr>
        </p:pic>
        <p:sp>
          <p:nvSpPr>
            <p:cNvPr id="6" name="Trapezoid 5">
              <a:extLst>
                <a:ext uri="{FF2B5EF4-FFF2-40B4-BE49-F238E27FC236}">
                  <a16:creationId xmlns:a16="http://schemas.microsoft.com/office/drawing/2014/main" id="{290AB4CC-11A7-55FF-471F-E7E3F7ED0023}"/>
                </a:ext>
              </a:extLst>
            </p:cNvPr>
            <p:cNvSpPr/>
            <p:nvPr/>
          </p:nvSpPr>
          <p:spPr>
            <a:xfrm rot="5400000">
              <a:off x="3416492" y="1362572"/>
              <a:ext cx="1699587" cy="1667949"/>
            </a:xfrm>
            <a:prstGeom prst="trapezoid">
              <a:avLst/>
            </a:prstGeom>
          </p:spPr>
          <p:style>
            <a:lnRef idx="2">
              <a:schemeClr val="accent6">
                <a:shade val="15000"/>
              </a:schemeClr>
            </a:lnRef>
            <a:fillRef idx="1">
              <a:schemeClr val="accent6"/>
            </a:fillRef>
            <a:effectRef idx="0">
              <a:schemeClr val="accent6"/>
            </a:effectRef>
            <a:fontRef idx="minor">
              <a:schemeClr val="lt1"/>
            </a:fontRef>
          </p:style>
          <p:txBody>
            <a:bodyPr vert="vert270" rtlCol="0" anchor="ctr"/>
            <a:lstStyle/>
            <a:p>
              <a:pPr algn="ctr"/>
              <a:r>
                <a:rPr lang="en-US" sz="2800" dirty="0"/>
                <a:t>Image</a:t>
              </a:r>
            </a:p>
            <a:p>
              <a:pPr algn="ctr"/>
              <a:r>
                <a:rPr lang="en-US" sz="2800" dirty="0"/>
                <a:t>Encoder</a:t>
              </a:r>
              <a:endParaRPr lang="en-US" dirty="0"/>
            </a:p>
          </p:txBody>
        </p:sp>
        <p:sp>
          <p:nvSpPr>
            <p:cNvPr id="7" name="Rectangle 6">
              <a:extLst>
                <a:ext uri="{FF2B5EF4-FFF2-40B4-BE49-F238E27FC236}">
                  <a16:creationId xmlns:a16="http://schemas.microsoft.com/office/drawing/2014/main" id="{301DBCF8-BD41-9F33-1F72-5D1F38E40EFA}"/>
                </a:ext>
              </a:extLst>
            </p:cNvPr>
            <p:cNvSpPr/>
            <p:nvPr/>
          </p:nvSpPr>
          <p:spPr>
            <a:xfrm>
              <a:off x="5267738" y="1784072"/>
              <a:ext cx="556591" cy="82494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0E44DAD-7CD0-A491-69DF-DAB8F790A514}"/>
                </a:ext>
              </a:extLst>
            </p:cNvPr>
            <p:cNvSpPr txBox="1"/>
            <p:nvPr/>
          </p:nvSpPr>
          <p:spPr>
            <a:xfrm>
              <a:off x="4747577" y="793864"/>
              <a:ext cx="1596912" cy="830997"/>
            </a:xfrm>
            <a:prstGeom prst="rect">
              <a:avLst/>
            </a:prstGeom>
            <a:noFill/>
          </p:spPr>
          <p:txBody>
            <a:bodyPr wrap="none" rtlCol="0">
              <a:spAutoFit/>
            </a:bodyPr>
            <a:lstStyle/>
            <a:p>
              <a:pPr algn="ctr"/>
              <a:r>
                <a:rPr lang="en-US" sz="2400" dirty="0"/>
                <a:t>Image </a:t>
              </a:r>
            </a:p>
            <a:p>
              <a:pPr algn="ctr"/>
              <a:r>
                <a:rPr lang="en-US" sz="2400" dirty="0"/>
                <a:t>Embedding</a:t>
              </a:r>
            </a:p>
          </p:txBody>
        </p:sp>
      </p:grpSp>
      <p:sp>
        <p:nvSpPr>
          <p:cNvPr id="13" name="TextBox 12">
            <a:extLst>
              <a:ext uri="{FF2B5EF4-FFF2-40B4-BE49-F238E27FC236}">
                <a16:creationId xmlns:a16="http://schemas.microsoft.com/office/drawing/2014/main" id="{3D4D4E4F-2DFC-D5EB-2544-09315EFAA9E6}"/>
              </a:ext>
            </a:extLst>
          </p:cNvPr>
          <p:cNvSpPr txBox="1"/>
          <p:nvPr/>
        </p:nvSpPr>
        <p:spPr>
          <a:xfrm>
            <a:off x="698309" y="3971836"/>
            <a:ext cx="3283969" cy="2308324"/>
          </a:xfrm>
          <a:prstGeom prst="rect">
            <a:avLst/>
          </a:prstGeom>
          <a:noFill/>
        </p:spPr>
        <p:txBody>
          <a:bodyPr wrap="square">
            <a:spAutoFit/>
          </a:bodyPr>
          <a:lstStyle/>
          <a:p>
            <a:r>
              <a:rPr lang="en-US" dirty="0"/>
              <a:t>“A sleek </a:t>
            </a:r>
            <a:r>
              <a:rPr lang="en-US" b="1" u="sng" dirty="0"/>
              <a:t>black cat</a:t>
            </a:r>
            <a:r>
              <a:rPr lang="en-US" dirty="0"/>
              <a:t> with velvety fur and piercing yellow-green eyes stares intently, exuding an air of mystery and quiet confidence. Its dark, elegant coat contrasts sharply with its vivid gaze, creating a captivating and powerful presence.”</a:t>
            </a:r>
          </a:p>
        </p:txBody>
      </p:sp>
      <p:sp>
        <p:nvSpPr>
          <p:cNvPr id="14" name="Trapezoid 13">
            <a:extLst>
              <a:ext uri="{FF2B5EF4-FFF2-40B4-BE49-F238E27FC236}">
                <a16:creationId xmlns:a16="http://schemas.microsoft.com/office/drawing/2014/main" id="{3D2AEBE0-5A1F-DE3C-ED9E-E5A656DBFABE}"/>
              </a:ext>
            </a:extLst>
          </p:cNvPr>
          <p:cNvSpPr/>
          <p:nvPr/>
        </p:nvSpPr>
        <p:spPr>
          <a:xfrm rot="5400000">
            <a:off x="3966459" y="4225044"/>
            <a:ext cx="1699587" cy="1667949"/>
          </a:xfrm>
          <a:prstGeom prst="trapezoid">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2800" dirty="0"/>
              <a:t>Text</a:t>
            </a:r>
          </a:p>
          <a:p>
            <a:pPr algn="ctr"/>
            <a:r>
              <a:rPr lang="en-US" sz="2800" dirty="0"/>
              <a:t>Encoder</a:t>
            </a:r>
            <a:endParaRPr lang="en-US" dirty="0"/>
          </a:p>
        </p:txBody>
      </p:sp>
      <p:sp>
        <p:nvSpPr>
          <p:cNvPr id="15" name="Rectangle 14">
            <a:extLst>
              <a:ext uri="{FF2B5EF4-FFF2-40B4-BE49-F238E27FC236}">
                <a16:creationId xmlns:a16="http://schemas.microsoft.com/office/drawing/2014/main" id="{78DFB270-B279-AB82-036C-80015BDCF103}"/>
              </a:ext>
            </a:extLst>
          </p:cNvPr>
          <p:cNvSpPr/>
          <p:nvPr/>
        </p:nvSpPr>
        <p:spPr>
          <a:xfrm>
            <a:off x="5817705" y="4646544"/>
            <a:ext cx="556591" cy="824947"/>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D630597-DEC4-8325-6E07-B13424A01643}"/>
              </a:ext>
            </a:extLst>
          </p:cNvPr>
          <p:cNvSpPr txBox="1"/>
          <p:nvPr/>
        </p:nvSpPr>
        <p:spPr>
          <a:xfrm>
            <a:off x="5297544" y="3638980"/>
            <a:ext cx="1596911" cy="830997"/>
          </a:xfrm>
          <a:prstGeom prst="rect">
            <a:avLst/>
          </a:prstGeom>
          <a:noFill/>
        </p:spPr>
        <p:txBody>
          <a:bodyPr wrap="none" rtlCol="0">
            <a:spAutoFit/>
          </a:bodyPr>
          <a:lstStyle/>
          <a:p>
            <a:pPr algn="ctr"/>
            <a:r>
              <a:rPr lang="en-US" sz="2400" dirty="0"/>
              <a:t>Text </a:t>
            </a:r>
          </a:p>
          <a:p>
            <a:pPr algn="ctr"/>
            <a:r>
              <a:rPr lang="en-US" sz="2400" dirty="0"/>
              <a:t>Embedding</a:t>
            </a:r>
          </a:p>
        </p:txBody>
      </p:sp>
      <p:sp>
        <p:nvSpPr>
          <p:cNvPr id="26" name="Trapezoid 25">
            <a:extLst>
              <a:ext uri="{FF2B5EF4-FFF2-40B4-BE49-F238E27FC236}">
                <a16:creationId xmlns:a16="http://schemas.microsoft.com/office/drawing/2014/main" id="{B7E7CB53-0876-A4FC-2123-ECF10514D838}"/>
              </a:ext>
            </a:extLst>
          </p:cNvPr>
          <p:cNvSpPr/>
          <p:nvPr/>
        </p:nvSpPr>
        <p:spPr>
          <a:xfrm rot="16200000">
            <a:off x="6525955" y="4225044"/>
            <a:ext cx="1699587" cy="1667949"/>
          </a:xfrm>
          <a:prstGeom prst="trapezoid">
            <a:avLst/>
          </a:prstGeom>
        </p:spPr>
        <p:style>
          <a:lnRef idx="2">
            <a:schemeClr val="accent6">
              <a:shade val="15000"/>
            </a:schemeClr>
          </a:lnRef>
          <a:fillRef idx="1">
            <a:schemeClr val="accent6"/>
          </a:fillRef>
          <a:effectRef idx="0">
            <a:schemeClr val="accent6"/>
          </a:effectRef>
          <a:fontRef idx="minor">
            <a:schemeClr val="lt1"/>
          </a:fontRef>
        </p:style>
        <p:txBody>
          <a:bodyPr vert="vert" rtlCol="0" anchor="ctr"/>
          <a:lstStyle/>
          <a:p>
            <a:pPr algn="ctr"/>
            <a:r>
              <a:rPr lang="en-US" sz="2800" dirty="0"/>
              <a:t>Image</a:t>
            </a:r>
          </a:p>
          <a:p>
            <a:pPr algn="ctr"/>
            <a:r>
              <a:rPr lang="en-US" sz="2800" dirty="0"/>
              <a:t>Decoder</a:t>
            </a:r>
            <a:endParaRPr lang="en-US" dirty="0"/>
          </a:p>
        </p:txBody>
      </p:sp>
      <p:pic>
        <p:nvPicPr>
          <p:cNvPr id="3" name="Picture 2" descr="A black cat with green eyes&#10;&#10;Description automatically generated">
            <a:extLst>
              <a:ext uri="{FF2B5EF4-FFF2-40B4-BE49-F238E27FC236}">
                <a16:creationId xmlns:a16="http://schemas.microsoft.com/office/drawing/2014/main" id="{F656D594-DD95-F989-57B6-30DCB5460C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8482" y="4054478"/>
            <a:ext cx="1967948" cy="1967948"/>
          </a:xfrm>
          <a:prstGeom prst="rect">
            <a:avLst/>
          </a:prstGeom>
        </p:spPr>
      </p:pic>
    </p:spTree>
    <p:extLst>
      <p:ext uri="{BB962C8B-B14F-4D97-AF65-F5344CB8AC3E}">
        <p14:creationId xmlns:p14="http://schemas.microsoft.com/office/powerpoint/2010/main" val="19853109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E01C8AB-88E6-7520-E59F-CE20256A316B}"/>
              </a:ext>
            </a:extLst>
          </p:cNvPr>
          <p:cNvGrpSpPr/>
          <p:nvPr/>
        </p:nvGrpSpPr>
        <p:grpSpPr>
          <a:xfrm>
            <a:off x="1981235" y="833620"/>
            <a:ext cx="4913221" cy="2476743"/>
            <a:chOff x="1431268" y="793864"/>
            <a:chExt cx="4913221" cy="2476743"/>
          </a:xfrm>
        </p:grpSpPr>
        <p:pic>
          <p:nvPicPr>
            <p:cNvPr id="5" name="Picture 2" descr="Black cats are awesome, here are 32 of them!">
              <a:extLst>
                <a:ext uri="{FF2B5EF4-FFF2-40B4-BE49-F238E27FC236}">
                  <a16:creationId xmlns:a16="http://schemas.microsoft.com/office/drawing/2014/main" id="{5BFCC6C2-4EF2-C8DF-29B5-489DE2D3A0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1268" y="1122488"/>
              <a:ext cx="1667951" cy="2148119"/>
            </a:xfrm>
            <a:prstGeom prst="rect">
              <a:avLst/>
            </a:prstGeom>
            <a:noFill/>
            <a:extLst>
              <a:ext uri="{909E8E84-426E-40DD-AFC4-6F175D3DCCD1}">
                <a14:hiddenFill xmlns:a14="http://schemas.microsoft.com/office/drawing/2010/main">
                  <a:solidFill>
                    <a:srgbClr val="FFFFFF"/>
                  </a:solidFill>
                </a14:hiddenFill>
              </a:ext>
            </a:extLst>
          </p:spPr>
        </p:pic>
        <p:sp>
          <p:nvSpPr>
            <p:cNvPr id="6" name="Trapezoid 5">
              <a:extLst>
                <a:ext uri="{FF2B5EF4-FFF2-40B4-BE49-F238E27FC236}">
                  <a16:creationId xmlns:a16="http://schemas.microsoft.com/office/drawing/2014/main" id="{B02F457A-BC1D-06E4-5F3C-602A404A1FFC}"/>
                </a:ext>
              </a:extLst>
            </p:cNvPr>
            <p:cNvSpPr/>
            <p:nvPr/>
          </p:nvSpPr>
          <p:spPr>
            <a:xfrm rot="5400000">
              <a:off x="3416492" y="1362572"/>
              <a:ext cx="1699587" cy="1667949"/>
            </a:xfrm>
            <a:prstGeom prst="trapezoid">
              <a:avLst/>
            </a:prstGeom>
          </p:spPr>
          <p:style>
            <a:lnRef idx="2">
              <a:schemeClr val="accent6">
                <a:shade val="15000"/>
              </a:schemeClr>
            </a:lnRef>
            <a:fillRef idx="1">
              <a:schemeClr val="accent6"/>
            </a:fillRef>
            <a:effectRef idx="0">
              <a:schemeClr val="accent6"/>
            </a:effectRef>
            <a:fontRef idx="minor">
              <a:schemeClr val="lt1"/>
            </a:fontRef>
          </p:style>
          <p:txBody>
            <a:bodyPr vert="vert270" rtlCol="0" anchor="ctr"/>
            <a:lstStyle/>
            <a:p>
              <a:pPr algn="ctr"/>
              <a:r>
                <a:rPr lang="en-US" sz="2800" dirty="0"/>
                <a:t>Image</a:t>
              </a:r>
            </a:p>
            <a:p>
              <a:pPr algn="ctr"/>
              <a:r>
                <a:rPr lang="en-US" sz="2800" dirty="0"/>
                <a:t>Encoder</a:t>
              </a:r>
              <a:endParaRPr lang="en-US" dirty="0"/>
            </a:p>
          </p:txBody>
        </p:sp>
        <p:sp>
          <p:nvSpPr>
            <p:cNvPr id="7" name="Rectangle 6">
              <a:extLst>
                <a:ext uri="{FF2B5EF4-FFF2-40B4-BE49-F238E27FC236}">
                  <a16:creationId xmlns:a16="http://schemas.microsoft.com/office/drawing/2014/main" id="{BC915BFB-C9E3-0D21-63C2-837CB99E5D65}"/>
                </a:ext>
              </a:extLst>
            </p:cNvPr>
            <p:cNvSpPr/>
            <p:nvPr/>
          </p:nvSpPr>
          <p:spPr>
            <a:xfrm>
              <a:off x="5267738" y="1784072"/>
              <a:ext cx="556591" cy="82494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8053C92-3C2A-A253-16E3-029095DC18B4}"/>
                </a:ext>
              </a:extLst>
            </p:cNvPr>
            <p:cNvSpPr txBox="1"/>
            <p:nvPr/>
          </p:nvSpPr>
          <p:spPr>
            <a:xfrm>
              <a:off x="4747577" y="793864"/>
              <a:ext cx="1596912" cy="830997"/>
            </a:xfrm>
            <a:prstGeom prst="rect">
              <a:avLst/>
            </a:prstGeom>
            <a:noFill/>
          </p:spPr>
          <p:txBody>
            <a:bodyPr wrap="none" rtlCol="0">
              <a:spAutoFit/>
            </a:bodyPr>
            <a:lstStyle/>
            <a:p>
              <a:pPr algn="ctr"/>
              <a:r>
                <a:rPr lang="en-US" sz="2400" dirty="0"/>
                <a:t>Image </a:t>
              </a:r>
            </a:p>
            <a:p>
              <a:pPr algn="ctr"/>
              <a:r>
                <a:rPr lang="en-US" sz="2400" dirty="0"/>
                <a:t>Embedding</a:t>
              </a:r>
            </a:p>
          </p:txBody>
        </p:sp>
      </p:grpSp>
      <p:sp>
        <p:nvSpPr>
          <p:cNvPr id="9" name="TextBox 8">
            <a:extLst>
              <a:ext uri="{FF2B5EF4-FFF2-40B4-BE49-F238E27FC236}">
                <a16:creationId xmlns:a16="http://schemas.microsoft.com/office/drawing/2014/main" id="{50A1DBC1-8AD8-19C6-AC7C-AC738189B73B}"/>
              </a:ext>
            </a:extLst>
          </p:cNvPr>
          <p:cNvSpPr txBox="1"/>
          <p:nvPr/>
        </p:nvSpPr>
        <p:spPr>
          <a:xfrm>
            <a:off x="698309" y="3971836"/>
            <a:ext cx="3283969" cy="2308324"/>
          </a:xfrm>
          <a:prstGeom prst="rect">
            <a:avLst/>
          </a:prstGeom>
          <a:noFill/>
        </p:spPr>
        <p:txBody>
          <a:bodyPr wrap="square">
            <a:spAutoFit/>
          </a:bodyPr>
          <a:lstStyle/>
          <a:p>
            <a:r>
              <a:rPr lang="en-US" dirty="0"/>
              <a:t>“A sleek </a:t>
            </a:r>
            <a:r>
              <a:rPr lang="en-US" b="1" u="sng" dirty="0"/>
              <a:t>black cat</a:t>
            </a:r>
            <a:r>
              <a:rPr lang="en-US" dirty="0"/>
              <a:t> with velvety fur and piercing yellow-green eyes stares intently, exuding an air of mystery and quiet confidence. Its dark, elegant coat contrasts sharply with its vivid gaze, creating a captivating and powerful presence.”</a:t>
            </a:r>
          </a:p>
        </p:txBody>
      </p:sp>
      <p:sp>
        <p:nvSpPr>
          <p:cNvPr id="10" name="Trapezoid 9">
            <a:extLst>
              <a:ext uri="{FF2B5EF4-FFF2-40B4-BE49-F238E27FC236}">
                <a16:creationId xmlns:a16="http://schemas.microsoft.com/office/drawing/2014/main" id="{27C5F1B5-9E7E-023D-510B-B6B59F84AC19}"/>
              </a:ext>
            </a:extLst>
          </p:cNvPr>
          <p:cNvSpPr/>
          <p:nvPr/>
        </p:nvSpPr>
        <p:spPr>
          <a:xfrm rot="5400000">
            <a:off x="3966459" y="4225044"/>
            <a:ext cx="1699587" cy="1667949"/>
          </a:xfrm>
          <a:prstGeom prst="trapezoid">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2800" dirty="0"/>
              <a:t>Text</a:t>
            </a:r>
          </a:p>
          <a:p>
            <a:pPr algn="ctr"/>
            <a:r>
              <a:rPr lang="en-US" sz="2800" dirty="0"/>
              <a:t>Encoder</a:t>
            </a:r>
            <a:endParaRPr lang="en-US" dirty="0"/>
          </a:p>
        </p:txBody>
      </p:sp>
      <p:sp>
        <p:nvSpPr>
          <p:cNvPr id="11" name="Rectangle 10">
            <a:extLst>
              <a:ext uri="{FF2B5EF4-FFF2-40B4-BE49-F238E27FC236}">
                <a16:creationId xmlns:a16="http://schemas.microsoft.com/office/drawing/2014/main" id="{EBC695EF-8E3C-842E-6048-D774A603A540}"/>
              </a:ext>
            </a:extLst>
          </p:cNvPr>
          <p:cNvSpPr/>
          <p:nvPr/>
        </p:nvSpPr>
        <p:spPr>
          <a:xfrm>
            <a:off x="5817705" y="4646544"/>
            <a:ext cx="556591" cy="824947"/>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A68FFC4-A0BA-96EC-E5B2-98AD1D838DC7}"/>
              </a:ext>
            </a:extLst>
          </p:cNvPr>
          <p:cNvSpPr txBox="1"/>
          <p:nvPr/>
        </p:nvSpPr>
        <p:spPr>
          <a:xfrm>
            <a:off x="5297544" y="3638980"/>
            <a:ext cx="1596911" cy="830997"/>
          </a:xfrm>
          <a:prstGeom prst="rect">
            <a:avLst/>
          </a:prstGeom>
          <a:noFill/>
        </p:spPr>
        <p:txBody>
          <a:bodyPr wrap="none" rtlCol="0">
            <a:spAutoFit/>
          </a:bodyPr>
          <a:lstStyle/>
          <a:p>
            <a:pPr algn="ctr"/>
            <a:r>
              <a:rPr lang="en-US" sz="2400" dirty="0"/>
              <a:t>Text </a:t>
            </a:r>
          </a:p>
          <a:p>
            <a:pPr algn="ctr"/>
            <a:r>
              <a:rPr lang="en-US" sz="2400" dirty="0"/>
              <a:t>Embedding</a:t>
            </a:r>
          </a:p>
        </p:txBody>
      </p:sp>
      <p:sp>
        <p:nvSpPr>
          <p:cNvPr id="13" name="Trapezoid 12">
            <a:extLst>
              <a:ext uri="{FF2B5EF4-FFF2-40B4-BE49-F238E27FC236}">
                <a16:creationId xmlns:a16="http://schemas.microsoft.com/office/drawing/2014/main" id="{13BE313A-4136-8E02-DA04-310957FCDAE4}"/>
              </a:ext>
            </a:extLst>
          </p:cNvPr>
          <p:cNvSpPr/>
          <p:nvPr/>
        </p:nvSpPr>
        <p:spPr>
          <a:xfrm rot="16200000">
            <a:off x="6525955" y="1402328"/>
            <a:ext cx="1699587" cy="1667949"/>
          </a:xfrm>
          <a:prstGeom prst="trapezoid">
            <a:avLst/>
          </a:prstGeom>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2800" dirty="0"/>
              <a:t>Text</a:t>
            </a:r>
          </a:p>
          <a:p>
            <a:pPr algn="ctr"/>
            <a:r>
              <a:rPr lang="en-US" sz="2800" dirty="0"/>
              <a:t>Decoder</a:t>
            </a:r>
            <a:endParaRPr lang="en-US" dirty="0"/>
          </a:p>
        </p:txBody>
      </p:sp>
      <p:sp>
        <p:nvSpPr>
          <p:cNvPr id="15" name="TextBox 14">
            <a:extLst>
              <a:ext uri="{FF2B5EF4-FFF2-40B4-BE49-F238E27FC236}">
                <a16:creationId xmlns:a16="http://schemas.microsoft.com/office/drawing/2014/main" id="{E7583712-D8E0-2A7E-F6D6-79020689292F}"/>
              </a:ext>
            </a:extLst>
          </p:cNvPr>
          <p:cNvSpPr txBox="1"/>
          <p:nvPr/>
        </p:nvSpPr>
        <p:spPr>
          <a:xfrm>
            <a:off x="8377201" y="1068981"/>
            <a:ext cx="3360912" cy="2585323"/>
          </a:xfrm>
          <a:prstGeom prst="rect">
            <a:avLst/>
          </a:prstGeom>
          <a:noFill/>
        </p:spPr>
        <p:txBody>
          <a:bodyPr wrap="square">
            <a:spAutoFit/>
          </a:bodyPr>
          <a:lstStyle/>
          <a:p>
            <a:r>
              <a:rPr lang="en-US" dirty="0"/>
              <a:t>“A sleek </a:t>
            </a:r>
            <a:r>
              <a:rPr lang="en-US" b="1" u="sng" dirty="0"/>
              <a:t>black cat</a:t>
            </a:r>
            <a:r>
              <a:rPr lang="en-US" dirty="0"/>
              <a:t> with velvety fur and bright, luminous green eyes gazes intently, exuding a sense of calm and quiet confidence. Its elegant posture and soft, shadowy coat create a serene yet powerful presence, while its vivid eyes draw attention with an almost mystical glow.”</a:t>
            </a:r>
          </a:p>
        </p:txBody>
      </p:sp>
    </p:spTree>
    <p:extLst>
      <p:ext uri="{BB962C8B-B14F-4D97-AF65-F5344CB8AC3E}">
        <p14:creationId xmlns:p14="http://schemas.microsoft.com/office/powerpoint/2010/main" val="12140886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Multimodal Generative AI">
            <a:extLst>
              <a:ext uri="{FF2B5EF4-FFF2-40B4-BE49-F238E27FC236}">
                <a16:creationId xmlns:a16="http://schemas.microsoft.com/office/drawing/2014/main" id="{CF83488D-8A47-401F-B2FC-65165A9AD3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5471" y="1030033"/>
            <a:ext cx="9641058" cy="479793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9F47DA4-A15A-462E-9098-3931D5069B20}"/>
              </a:ext>
            </a:extLst>
          </p:cNvPr>
          <p:cNvSpPr/>
          <p:nvPr/>
        </p:nvSpPr>
        <p:spPr>
          <a:xfrm>
            <a:off x="7043225" y="1073833"/>
            <a:ext cx="3826412" cy="1191065"/>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5" name="TextBox 4">
            <a:extLst>
              <a:ext uri="{FF2B5EF4-FFF2-40B4-BE49-F238E27FC236}">
                <a16:creationId xmlns:a16="http://schemas.microsoft.com/office/drawing/2014/main" id="{6284F15A-ABE1-4102-ADE8-2C5245E3F4F8}"/>
              </a:ext>
            </a:extLst>
          </p:cNvPr>
          <p:cNvSpPr txBox="1"/>
          <p:nvPr/>
        </p:nvSpPr>
        <p:spPr>
          <a:xfrm>
            <a:off x="7857159" y="412653"/>
            <a:ext cx="2198551" cy="523220"/>
          </a:xfrm>
          <a:prstGeom prst="rect">
            <a:avLst/>
          </a:prstGeom>
          <a:noFill/>
        </p:spPr>
        <p:txBody>
          <a:bodyPr wrap="none" rtlCol="0">
            <a:spAutoFit/>
          </a:bodyPr>
          <a:lstStyle/>
          <a:p>
            <a:pPr algn="ctr"/>
            <a:r>
              <a:rPr lang="en-US" sz="2800" dirty="0">
                <a:solidFill>
                  <a:srgbClr val="FF0000"/>
                </a:solidFill>
              </a:rPr>
              <a:t>Today’s focus.</a:t>
            </a:r>
          </a:p>
        </p:txBody>
      </p:sp>
      <p:sp>
        <p:nvSpPr>
          <p:cNvPr id="6" name="TextBox 5">
            <a:extLst>
              <a:ext uri="{FF2B5EF4-FFF2-40B4-BE49-F238E27FC236}">
                <a16:creationId xmlns:a16="http://schemas.microsoft.com/office/drawing/2014/main" id="{B798A7BB-E88F-4390-9914-17C46E817B52}"/>
              </a:ext>
            </a:extLst>
          </p:cNvPr>
          <p:cNvSpPr txBox="1"/>
          <p:nvPr/>
        </p:nvSpPr>
        <p:spPr>
          <a:xfrm>
            <a:off x="927994" y="219031"/>
            <a:ext cx="2580064" cy="646331"/>
          </a:xfrm>
          <a:prstGeom prst="rect">
            <a:avLst/>
          </a:prstGeom>
          <a:noFill/>
        </p:spPr>
        <p:txBody>
          <a:bodyPr wrap="square" rtlCol="0">
            <a:spAutoFit/>
          </a:bodyPr>
          <a:lstStyle/>
          <a:p>
            <a:pPr algn="ctr"/>
            <a:r>
              <a:rPr lang="en-HK" sz="3600" b="1" dirty="0">
                <a:solidFill>
                  <a:srgbClr val="FF0000"/>
                </a:solidFill>
              </a:rPr>
              <a:t>Questions?</a:t>
            </a:r>
          </a:p>
        </p:txBody>
      </p:sp>
    </p:spTree>
    <p:extLst>
      <p:ext uri="{BB962C8B-B14F-4D97-AF65-F5344CB8AC3E}">
        <p14:creationId xmlns:p14="http://schemas.microsoft.com/office/powerpoint/2010/main" val="310108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6"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4FAB7A8-85F9-4E44-AA06-537857C67D83}"/>
              </a:ext>
            </a:extLst>
          </p:cNvPr>
          <p:cNvSpPr txBox="1"/>
          <p:nvPr/>
        </p:nvSpPr>
        <p:spPr>
          <a:xfrm>
            <a:off x="1080428" y="2563430"/>
            <a:ext cx="10031144" cy="769441"/>
          </a:xfrm>
          <a:prstGeom prst="rect">
            <a:avLst/>
          </a:prstGeom>
          <a:noFill/>
        </p:spPr>
        <p:txBody>
          <a:bodyPr wrap="none" rtlCol="0">
            <a:spAutoFit/>
          </a:bodyPr>
          <a:lstStyle/>
          <a:p>
            <a:pPr algn="ctr"/>
            <a:r>
              <a:rPr lang="en-US" sz="4400" dirty="0"/>
              <a:t>Is ChatGPT a Large Language Model (LLM)?</a:t>
            </a:r>
            <a:endParaRPr lang="en-HK" sz="4400" dirty="0"/>
          </a:p>
        </p:txBody>
      </p:sp>
      <p:sp>
        <p:nvSpPr>
          <p:cNvPr id="7" name="TextBox 6">
            <a:extLst>
              <a:ext uri="{FF2B5EF4-FFF2-40B4-BE49-F238E27FC236}">
                <a16:creationId xmlns:a16="http://schemas.microsoft.com/office/drawing/2014/main" id="{10F41E6A-0101-4D16-9186-CE26ABA135B7}"/>
              </a:ext>
            </a:extLst>
          </p:cNvPr>
          <p:cNvSpPr txBox="1"/>
          <p:nvPr/>
        </p:nvSpPr>
        <p:spPr>
          <a:xfrm>
            <a:off x="4095292" y="3525129"/>
            <a:ext cx="4001416" cy="769441"/>
          </a:xfrm>
          <a:prstGeom prst="rect">
            <a:avLst/>
          </a:prstGeom>
          <a:noFill/>
        </p:spPr>
        <p:txBody>
          <a:bodyPr wrap="none" rtlCol="0">
            <a:spAutoFit/>
          </a:bodyPr>
          <a:lstStyle/>
          <a:p>
            <a:pPr algn="ctr"/>
            <a:r>
              <a:rPr lang="en-US" sz="4400" dirty="0"/>
              <a:t>It is actually not!</a:t>
            </a:r>
            <a:endParaRPr lang="en-HK" sz="4400" dirty="0"/>
          </a:p>
        </p:txBody>
      </p:sp>
    </p:spTree>
    <p:extLst>
      <p:ext uri="{BB962C8B-B14F-4D97-AF65-F5344CB8AC3E}">
        <p14:creationId xmlns:p14="http://schemas.microsoft.com/office/powerpoint/2010/main" val="107469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9D302-885B-CB45-9D4D-55A8033A4B58}"/>
              </a:ext>
            </a:extLst>
          </p:cNvPr>
          <p:cNvSpPr>
            <a:spLocks noGrp="1"/>
          </p:cNvSpPr>
          <p:nvPr>
            <p:ph type="title"/>
          </p:nvPr>
        </p:nvSpPr>
        <p:spPr/>
        <p:txBody>
          <a:bodyPr/>
          <a:lstStyle/>
          <a:p>
            <a:pPr algn="ctr"/>
            <a:r>
              <a:rPr lang="en-US" b="1" dirty="0"/>
              <a:t>The Effectiveness </a:t>
            </a:r>
            <a:br>
              <a:rPr lang="en-US" b="1" dirty="0"/>
            </a:br>
            <a:r>
              <a:rPr lang="en-US" b="1" dirty="0"/>
              <a:t>(and Ineffectiveness) of Lectures</a:t>
            </a:r>
            <a:endParaRPr lang="en-HK" b="1" dirty="0"/>
          </a:p>
        </p:txBody>
      </p:sp>
      <p:sp>
        <p:nvSpPr>
          <p:cNvPr id="13" name="AutoShape 3">
            <a:extLst>
              <a:ext uri="{FF2B5EF4-FFF2-40B4-BE49-F238E27FC236}">
                <a16:creationId xmlns:a16="http://schemas.microsoft.com/office/drawing/2014/main" id="{9EAC2B68-BCC5-98E7-8F8C-BD2338F3D0D9}"/>
              </a:ext>
            </a:extLst>
          </p:cNvPr>
          <p:cNvSpPr>
            <a:spLocks noChangeAspect="1" noChangeArrowheads="1" noTextEdit="1"/>
          </p:cNvSpPr>
          <p:nvPr/>
        </p:nvSpPr>
        <p:spPr bwMode="auto">
          <a:xfrm>
            <a:off x="820737" y="2182813"/>
            <a:ext cx="10550525" cy="293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HK"/>
          </a:p>
        </p:txBody>
      </p:sp>
      <p:sp>
        <p:nvSpPr>
          <p:cNvPr id="14" name="Rectangle 5">
            <a:extLst>
              <a:ext uri="{FF2B5EF4-FFF2-40B4-BE49-F238E27FC236}">
                <a16:creationId xmlns:a16="http://schemas.microsoft.com/office/drawing/2014/main" id="{A0BEE273-F93B-73AA-48A0-EEA291D47A0F}"/>
              </a:ext>
            </a:extLst>
          </p:cNvPr>
          <p:cNvSpPr>
            <a:spLocks noChangeArrowheads="1"/>
          </p:cNvSpPr>
          <p:nvPr/>
        </p:nvSpPr>
        <p:spPr bwMode="auto">
          <a:xfrm>
            <a:off x="828675" y="2230438"/>
            <a:ext cx="5257800" cy="457200"/>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HK"/>
          </a:p>
        </p:txBody>
      </p:sp>
      <p:sp>
        <p:nvSpPr>
          <p:cNvPr id="15" name="Rectangle 6">
            <a:extLst>
              <a:ext uri="{FF2B5EF4-FFF2-40B4-BE49-F238E27FC236}">
                <a16:creationId xmlns:a16="http://schemas.microsoft.com/office/drawing/2014/main" id="{C32C3BA8-0E99-4342-A923-3CEA7F00109F}"/>
              </a:ext>
            </a:extLst>
          </p:cNvPr>
          <p:cNvSpPr>
            <a:spLocks noChangeArrowheads="1"/>
          </p:cNvSpPr>
          <p:nvPr/>
        </p:nvSpPr>
        <p:spPr bwMode="auto">
          <a:xfrm>
            <a:off x="6086475" y="2230438"/>
            <a:ext cx="5259388" cy="457200"/>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HK"/>
          </a:p>
        </p:txBody>
      </p:sp>
      <p:sp>
        <p:nvSpPr>
          <p:cNvPr id="16" name="Rectangle 7">
            <a:extLst>
              <a:ext uri="{FF2B5EF4-FFF2-40B4-BE49-F238E27FC236}">
                <a16:creationId xmlns:a16="http://schemas.microsoft.com/office/drawing/2014/main" id="{14AC3A30-56D2-6F72-4577-40E1FEE7F24F}"/>
              </a:ext>
            </a:extLst>
          </p:cNvPr>
          <p:cNvSpPr>
            <a:spLocks noChangeArrowheads="1"/>
          </p:cNvSpPr>
          <p:nvPr/>
        </p:nvSpPr>
        <p:spPr bwMode="auto">
          <a:xfrm>
            <a:off x="828675" y="2687638"/>
            <a:ext cx="5257800" cy="457200"/>
          </a:xfrm>
          <a:prstGeom prst="rect">
            <a:avLst/>
          </a:prstGeom>
          <a:solidFill>
            <a:srgbClr val="F8D7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HK"/>
          </a:p>
        </p:txBody>
      </p:sp>
      <p:sp>
        <p:nvSpPr>
          <p:cNvPr id="17" name="Rectangle 8">
            <a:extLst>
              <a:ext uri="{FF2B5EF4-FFF2-40B4-BE49-F238E27FC236}">
                <a16:creationId xmlns:a16="http://schemas.microsoft.com/office/drawing/2014/main" id="{6FEA0D02-504B-93F5-6EC3-2040B9D8F381}"/>
              </a:ext>
            </a:extLst>
          </p:cNvPr>
          <p:cNvSpPr>
            <a:spLocks noChangeArrowheads="1"/>
          </p:cNvSpPr>
          <p:nvPr/>
        </p:nvSpPr>
        <p:spPr bwMode="auto">
          <a:xfrm>
            <a:off x="6086475" y="2687638"/>
            <a:ext cx="5259388" cy="457200"/>
          </a:xfrm>
          <a:prstGeom prst="rect">
            <a:avLst/>
          </a:prstGeom>
          <a:solidFill>
            <a:srgbClr val="F8D7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HK"/>
          </a:p>
        </p:txBody>
      </p:sp>
      <p:sp>
        <p:nvSpPr>
          <p:cNvPr id="18" name="Rectangle 9">
            <a:extLst>
              <a:ext uri="{FF2B5EF4-FFF2-40B4-BE49-F238E27FC236}">
                <a16:creationId xmlns:a16="http://schemas.microsoft.com/office/drawing/2014/main" id="{1E8D4F5E-B565-9519-2A07-69643E129C30}"/>
              </a:ext>
            </a:extLst>
          </p:cNvPr>
          <p:cNvSpPr>
            <a:spLocks noChangeArrowheads="1"/>
          </p:cNvSpPr>
          <p:nvPr/>
        </p:nvSpPr>
        <p:spPr bwMode="auto">
          <a:xfrm>
            <a:off x="828675" y="3144838"/>
            <a:ext cx="5257800" cy="457200"/>
          </a:xfrm>
          <a:prstGeom prst="rect">
            <a:avLst/>
          </a:prstGeom>
          <a:solidFill>
            <a:srgbClr val="FCEC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HK"/>
          </a:p>
        </p:txBody>
      </p:sp>
      <p:sp>
        <p:nvSpPr>
          <p:cNvPr id="19" name="Rectangle 10">
            <a:extLst>
              <a:ext uri="{FF2B5EF4-FFF2-40B4-BE49-F238E27FC236}">
                <a16:creationId xmlns:a16="http://schemas.microsoft.com/office/drawing/2014/main" id="{02B9E4B7-0475-7846-2064-AFA3FF51423C}"/>
              </a:ext>
            </a:extLst>
          </p:cNvPr>
          <p:cNvSpPr>
            <a:spLocks noChangeArrowheads="1"/>
          </p:cNvSpPr>
          <p:nvPr/>
        </p:nvSpPr>
        <p:spPr bwMode="auto">
          <a:xfrm>
            <a:off x="6086475" y="3144838"/>
            <a:ext cx="5259388" cy="457200"/>
          </a:xfrm>
          <a:prstGeom prst="rect">
            <a:avLst/>
          </a:prstGeom>
          <a:solidFill>
            <a:srgbClr val="FCEC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HK"/>
          </a:p>
        </p:txBody>
      </p:sp>
      <p:sp>
        <p:nvSpPr>
          <p:cNvPr id="20" name="Rectangle 11">
            <a:extLst>
              <a:ext uri="{FF2B5EF4-FFF2-40B4-BE49-F238E27FC236}">
                <a16:creationId xmlns:a16="http://schemas.microsoft.com/office/drawing/2014/main" id="{39CCBC4B-27AA-8F5A-57F2-68846DAF1F8E}"/>
              </a:ext>
            </a:extLst>
          </p:cNvPr>
          <p:cNvSpPr>
            <a:spLocks noChangeArrowheads="1"/>
          </p:cNvSpPr>
          <p:nvPr/>
        </p:nvSpPr>
        <p:spPr bwMode="auto">
          <a:xfrm>
            <a:off x="828675" y="3602038"/>
            <a:ext cx="5257800" cy="458788"/>
          </a:xfrm>
          <a:prstGeom prst="rect">
            <a:avLst/>
          </a:prstGeom>
          <a:solidFill>
            <a:srgbClr val="F8D7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HK"/>
          </a:p>
        </p:txBody>
      </p:sp>
      <p:sp>
        <p:nvSpPr>
          <p:cNvPr id="21" name="Rectangle 12">
            <a:extLst>
              <a:ext uri="{FF2B5EF4-FFF2-40B4-BE49-F238E27FC236}">
                <a16:creationId xmlns:a16="http://schemas.microsoft.com/office/drawing/2014/main" id="{2BD21D30-4CE5-6F44-B672-0025CEFFED61}"/>
              </a:ext>
            </a:extLst>
          </p:cNvPr>
          <p:cNvSpPr>
            <a:spLocks noChangeArrowheads="1"/>
          </p:cNvSpPr>
          <p:nvPr/>
        </p:nvSpPr>
        <p:spPr bwMode="auto">
          <a:xfrm>
            <a:off x="6086475" y="3602038"/>
            <a:ext cx="5259388" cy="458788"/>
          </a:xfrm>
          <a:prstGeom prst="rect">
            <a:avLst/>
          </a:prstGeom>
          <a:solidFill>
            <a:srgbClr val="F8D7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HK"/>
          </a:p>
        </p:txBody>
      </p:sp>
      <p:sp>
        <p:nvSpPr>
          <p:cNvPr id="22" name="Rectangle 13">
            <a:extLst>
              <a:ext uri="{FF2B5EF4-FFF2-40B4-BE49-F238E27FC236}">
                <a16:creationId xmlns:a16="http://schemas.microsoft.com/office/drawing/2014/main" id="{B151E632-AE47-6461-CC79-6A901D569AEA}"/>
              </a:ext>
            </a:extLst>
          </p:cNvPr>
          <p:cNvSpPr>
            <a:spLocks noChangeArrowheads="1"/>
          </p:cNvSpPr>
          <p:nvPr/>
        </p:nvSpPr>
        <p:spPr bwMode="auto">
          <a:xfrm>
            <a:off x="828675" y="4060826"/>
            <a:ext cx="5257800" cy="457200"/>
          </a:xfrm>
          <a:prstGeom prst="rect">
            <a:avLst/>
          </a:prstGeom>
          <a:solidFill>
            <a:srgbClr val="FCEC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HK"/>
          </a:p>
        </p:txBody>
      </p:sp>
      <p:sp>
        <p:nvSpPr>
          <p:cNvPr id="23" name="Rectangle 14">
            <a:extLst>
              <a:ext uri="{FF2B5EF4-FFF2-40B4-BE49-F238E27FC236}">
                <a16:creationId xmlns:a16="http://schemas.microsoft.com/office/drawing/2014/main" id="{41C31E1C-EA9C-C5D4-FD2F-64D105A69444}"/>
              </a:ext>
            </a:extLst>
          </p:cNvPr>
          <p:cNvSpPr>
            <a:spLocks noChangeArrowheads="1"/>
          </p:cNvSpPr>
          <p:nvPr/>
        </p:nvSpPr>
        <p:spPr bwMode="auto">
          <a:xfrm>
            <a:off x="6086475" y="4060826"/>
            <a:ext cx="5259388" cy="457200"/>
          </a:xfrm>
          <a:prstGeom prst="rect">
            <a:avLst/>
          </a:prstGeom>
          <a:solidFill>
            <a:srgbClr val="FCEC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HK"/>
          </a:p>
        </p:txBody>
      </p:sp>
      <p:sp>
        <p:nvSpPr>
          <p:cNvPr id="24" name="Rectangle 15">
            <a:extLst>
              <a:ext uri="{FF2B5EF4-FFF2-40B4-BE49-F238E27FC236}">
                <a16:creationId xmlns:a16="http://schemas.microsoft.com/office/drawing/2014/main" id="{32DC7E8C-AB09-95E9-26AE-DE5C2AFAE5B5}"/>
              </a:ext>
            </a:extLst>
          </p:cNvPr>
          <p:cNvSpPr>
            <a:spLocks noChangeArrowheads="1"/>
          </p:cNvSpPr>
          <p:nvPr/>
        </p:nvSpPr>
        <p:spPr bwMode="auto">
          <a:xfrm>
            <a:off x="828675" y="4518026"/>
            <a:ext cx="5257800" cy="457200"/>
          </a:xfrm>
          <a:prstGeom prst="rect">
            <a:avLst/>
          </a:prstGeom>
          <a:solidFill>
            <a:srgbClr val="F8D7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HK"/>
          </a:p>
        </p:txBody>
      </p:sp>
      <p:sp>
        <p:nvSpPr>
          <p:cNvPr id="25" name="Rectangle 16">
            <a:extLst>
              <a:ext uri="{FF2B5EF4-FFF2-40B4-BE49-F238E27FC236}">
                <a16:creationId xmlns:a16="http://schemas.microsoft.com/office/drawing/2014/main" id="{755F1028-BDC6-3045-C0B1-80FE20070557}"/>
              </a:ext>
            </a:extLst>
          </p:cNvPr>
          <p:cNvSpPr>
            <a:spLocks noChangeArrowheads="1"/>
          </p:cNvSpPr>
          <p:nvPr/>
        </p:nvSpPr>
        <p:spPr bwMode="auto">
          <a:xfrm>
            <a:off x="6086475" y="4518026"/>
            <a:ext cx="5259388" cy="457200"/>
          </a:xfrm>
          <a:prstGeom prst="rect">
            <a:avLst/>
          </a:prstGeom>
          <a:solidFill>
            <a:srgbClr val="F8D7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HK"/>
          </a:p>
        </p:txBody>
      </p:sp>
      <p:sp>
        <p:nvSpPr>
          <p:cNvPr id="26" name="Line 17">
            <a:extLst>
              <a:ext uri="{FF2B5EF4-FFF2-40B4-BE49-F238E27FC236}">
                <a16:creationId xmlns:a16="http://schemas.microsoft.com/office/drawing/2014/main" id="{93397092-997E-5835-E0FB-51F3DCA51349}"/>
              </a:ext>
            </a:extLst>
          </p:cNvPr>
          <p:cNvSpPr>
            <a:spLocks noChangeShapeType="1"/>
          </p:cNvSpPr>
          <p:nvPr/>
        </p:nvSpPr>
        <p:spPr bwMode="auto">
          <a:xfrm>
            <a:off x="6086475" y="2224088"/>
            <a:ext cx="0" cy="2757488"/>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HK"/>
          </a:p>
        </p:txBody>
      </p:sp>
      <p:sp>
        <p:nvSpPr>
          <p:cNvPr id="27" name="Line 18">
            <a:extLst>
              <a:ext uri="{FF2B5EF4-FFF2-40B4-BE49-F238E27FC236}">
                <a16:creationId xmlns:a16="http://schemas.microsoft.com/office/drawing/2014/main" id="{DA70F7E4-22FB-F478-AEBC-83C15CCB9120}"/>
              </a:ext>
            </a:extLst>
          </p:cNvPr>
          <p:cNvSpPr>
            <a:spLocks noChangeShapeType="1"/>
          </p:cNvSpPr>
          <p:nvPr/>
        </p:nvSpPr>
        <p:spPr bwMode="auto">
          <a:xfrm>
            <a:off x="822325" y="2687638"/>
            <a:ext cx="10529888" cy="0"/>
          </a:xfrm>
          <a:prstGeom prst="line">
            <a:avLst/>
          </a:prstGeom>
          <a:noFill/>
          <a:ln w="381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HK"/>
          </a:p>
        </p:txBody>
      </p:sp>
      <p:sp>
        <p:nvSpPr>
          <p:cNvPr id="28" name="Line 19">
            <a:extLst>
              <a:ext uri="{FF2B5EF4-FFF2-40B4-BE49-F238E27FC236}">
                <a16:creationId xmlns:a16="http://schemas.microsoft.com/office/drawing/2014/main" id="{A1C60BEC-D1E9-EE48-6FCE-8A90F0839AD1}"/>
              </a:ext>
            </a:extLst>
          </p:cNvPr>
          <p:cNvSpPr>
            <a:spLocks noChangeShapeType="1"/>
          </p:cNvSpPr>
          <p:nvPr/>
        </p:nvSpPr>
        <p:spPr bwMode="auto">
          <a:xfrm>
            <a:off x="822325" y="3144838"/>
            <a:ext cx="10529888"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HK"/>
          </a:p>
        </p:txBody>
      </p:sp>
      <p:sp>
        <p:nvSpPr>
          <p:cNvPr id="29" name="Line 20">
            <a:extLst>
              <a:ext uri="{FF2B5EF4-FFF2-40B4-BE49-F238E27FC236}">
                <a16:creationId xmlns:a16="http://schemas.microsoft.com/office/drawing/2014/main" id="{A0CEB288-E81F-5807-D73B-038037E047B5}"/>
              </a:ext>
            </a:extLst>
          </p:cNvPr>
          <p:cNvSpPr>
            <a:spLocks noChangeShapeType="1"/>
          </p:cNvSpPr>
          <p:nvPr/>
        </p:nvSpPr>
        <p:spPr bwMode="auto">
          <a:xfrm>
            <a:off x="822325" y="3602038"/>
            <a:ext cx="10529888"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HK"/>
          </a:p>
        </p:txBody>
      </p:sp>
      <p:sp>
        <p:nvSpPr>
          <p:cNvPr id="30" name="Line 21">
            <a:extLst>
              <a:ext uri="{FF2B5EF4-FFF2-40B4-BE49-F238E27FC236}">
                <a16:creationId xmlns:a16="http://schemas.microsoft.com/office/drawing/2014/main" id="{5BD79788-ABBD-30C8-CCA9-90952BB2BEA9}"/>
              </a:ext>
            </a:extLst>
          </p:cNvPr>
          <p:cNvSpPr>
            <a:spLocks noChangeShapeType="1"/>
          </p:cNvSpPr>
          <p:nvPr/>
        </p:nvSpPr>
        <p:spPr bwMode="auto">
          <a:xfrm>
            <a:off x="822325" y="4060826"/>
            <a:ext cx="10529888"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HK"/>
          </a:p>
        </p:txBody>
      </p:sp>
      <p:sp>
        <p:nvSpPr>
          <p:cNvPr id="31" name="Line 22">
            <a:extLst>
              <a:ext uri="{FF2B5EF4-FFF2-40B4-BE49-F238E27FC236}">
                <a16:creationId xmlns:a16="http://schemas.microsoft.com/office/drawing/2014/main" id="{6155AEA9-3A65-17F6-E200-D26CC69D93AB}"/>
              </a:ext>
            </a:extLst>
          </p:cNvPr>
          <p:cNvSpPr>
            <a:spLocks noChangeShapeType="1"/>
          </p:cNvSpPr>
          <p:nvPr/>
        </p:nvSpPr>
        <p:spPr bwMode="auto">
          <a:xfrm>
            <a:off x="822325" y="4518026"/>
            <a:ext cx="10529888"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HK"/>
          </a:p>
        </p:txBody>
      </p:sp>
      <p:sp>
        <p:nvSpPr>
          <p:cNvPr id="32" name="Line 23">
            <a:extLst>
              <a:ext uri="{FF2B5EF4-FFF2-40B4-BE49-F238E27FC236}">
                <a16:creationId xmlns:a16="http://schemas.microsoft.com/office/drawing/2014/main" id="{01E631F5-DF60-7F86-117B-BB3BB3007E1B}"/>
              </a:ext>
            </a:extLst>
          </p:cNvPr>
          <p:cNvSpPr>
            <a:spLocks noChangeShapeType="1"/>
          </p:cNvSpPr>
          <p:nvPr/>
        </p:nvSpPr>
        <p:spPr bwMode="auto">
          <a:xfrm>
            <a:off x="828675" y="2224088"/>
            <a:ext cx="0" cy="2757488"/>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HK"/>
          </a:p>
        </p:txBody>
      </p:sp>
      <p:sp>
        <p:nvSpPr>
          <p:cNvPr id="33" name="Line 24">
            <a:extLst>
              <a:ext uri="{FF2B5EF4-FFF2-40B4-BE49-F238E27FC236}">
                <a16:creationId xmlns:a16="http://schemas.microsoft.com/office/drawing/2014/main" id="{71AAA115-7720-EAAE-B7CF-6FA3E562EDCF}"/>
              </a:ext>
            </a:extLst>
          </p:cNvPr>
          <p:cNvSpPr>
            <a:spLocks noChangeShapeType="1"/>
          </p:cNvSpPr>
          <p:nvPr/>
        </p:nvSpPr>
        <p:spPr bwMode="auto">
          <a:xfrm>
            <a:off x="11345862" y="2224088"/>
            <a:ext cx="0" cy="2757488"/>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HK"/>
          </a:p>
        </p:txBody>
      </p:sp>
      <p:sp>
        <p:nvSpPr>
          <p:cNvPr id="34" name="Line 25">
            <a:extLst>
              <a:ext uri="{FF2B5EF4-FFF2-40B4-BE49-F238E27FC236}">
                <a16:creationId xmlns:a16="http://schemas.microsoft.com/office/drawing/2014/main" id="{DD934007-E158-F5B5-CC9E-8954B5E3D6C7}"/>
              </a:ext>
            </a:extLst>
          </p:cNvPr>
          <p:cNvSpPr>
            <a:spLocks noChangeShapeType="1"/>
          </p:cNvSpPr>
          <p:nvPr/>
        </p:nvSpPr>
        <p:spPr bwMode="auto">
          <a:xfrm>
            <a:off x="822325" y="2230438"/>
            <a:ext cx="10529888"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HK"/>
          </a:p>
        </p:txBody>
      </p:sp>
      <p:sp>
        <p:nvSpPr>
          <p:cNvPr id="35" name="Line 26">
            <a:extLst>
              <a:ext uri="{FF2B5EF4-FFF2-40B4-BE49-F238E27FC236}">
                <a16:creationId xmlns:a16="http://schemas.microsoft.com/office/drawing/2014/main" id="{959972C1-8FB0-86FC-4D24-6005045C7E9A}"/>
              </a:ext>
            </a:extLst>
          </p:cNvPr>
          <p:cNvSpPr>
            <a:spLocks noChangeShapeType="1"/>
          </p:cNvSpPr>
          <p:nvPr/>
        </p:nvSpPr>
        <p:spPr bwMode="auto">
          <a:xfrm>
            <a:off x="822325" y="4975226"/>
            <a:ext cx="10529888"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HK"/>
          </a:p>
        </p:txBody>
      </p:sp>
      <p:sp>
        <p:nvSpPr>
          <p:cNvPr id="36" name="Rectangle 27">
            <a:extLst>
              <a:ext uri="{FF2B5EF4-FFF2-40B4-BE49-F238E27FC236}">
                <a16:creationId xmlns:a16="http://schemas.microsoft.com/office/drawing/2014/main" id="{5096AF3D-C873-6540-6408-E545BF2CB890}"/>
              </a:ext>
            </a:extLst>
          </p:cNvPr>
          <p:cNvSpPr>
            <a:spLocks noChangeArrowheads="1"/>
          </p:cNvSpPr>
          <p:nvPr/>
        </p:nvSpPr>
        <p:spPr bwMode="auto">
          <a:xfrm>
            <a:off x="1268412" y="2273301"/>
            <a:ext cx="236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a:ln>
                  <a:noFill/>
                </a:ln>
                <a:solidFill>
                  <a:srgbClr val="FFFFFF"/>
                </a:solidFill>
                <a:effectLst/>
                <a:latin typeface="Calibri" panose="020F0502020204030204" pitchFamily="34" charset="0"/>
              </a:rPr>
              <a:t>What is a lecture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7" name="Rectangle 28">
            <a:extLst>
              <a:ext uri="{FF2B5EF4-FFF2-40B4-BE49-F238E27FC236}">
                <a16:creationId xmlns:a16="http://schemas.microsoft.com/office/drawing/2014/main" id="{279D078E-CC90-6D38-739E-FB1353B5BD39}"/>
              </a:ext>
            </a:extLst>
          </p:cNvPr>
          <p:cNvSpPr>
            <a:spLocks noChangeArrowheads="1"/>
          </p:cNvSpPr>
          <p:nvPr/>
        </p:nvSpPr>
        <p:spPr bwMode="auto">
          <a:xfrm>
            <a:off x="3468687" y="2273301"/>
            <a:ext cx="720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a:ln>
                  <a:noFill/>
                </a:ln>
                <a:solidFill>
                  <a:srgbClr val="FFFFFF"/>
                </a:solidFill>
                <a:effectLst/>
                <a:latin typeface="Calibri" panose="020F0502020204030204" pitchFamily="34" charset="0"/>
              </a:rPr>
              <a:t>NOT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 name="Rectangle 29">
            <a:extLst>
              <a:ext uri="{FF2B5EF4-FFF2-40B4-BE49-F238E27FC236}">
                <a16:creationId xmlns:a16="http://schemas.microsoft.com/office/drawing/2014/main" id="{462397CA-2D13-BD71-8D70-67E244085BBB}"/>
              </a:ext>
            </a:extLst>
          </p:cNvPr>
          <p:cNvSpPr>
            <a:spLocks noChangeArrowheads="1"/>
          </p:cNvSpPr>
          <p:nvPr/>
        </p:nvSpPr>
        <p:spPr bwMode="auto">
          <a:xfrm>
            <a:off x="4087812" y="2273301"/>
            <a:ext cx="17287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a:ln>
                  <a:noFill/>
                </a:ln>
                <a:solidFill>
                  <a:srgbClr val="FFFFFF"/>
                </a:solidFill>
                <a:effectLst/>
                <a:latin typeface="Calibri" panose="020F0502020204030204" pitchFamily="34" charset="0"/>
              </a:rPr>
              <a:t>so good for?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9" name="Rectangle 30">
            <a:extLst>
              <a:ext uri="{FF2B5EF4-FFF2-40B4-BE49-F238E27FC236}">
                <a16:creationId xmlns:a16="http://schemas.microsoft.com/office/drawing/2014/main" id="{2E604F11-DF74-841A-4862-5023D94070AD}"/>
              </a:ext>
            </a:extLst>
          </p:cNvPr>
          <p:cNvSpPr>
            <a:spLocks noChangeArrowheads="1"/>
          </p:cNvSpPr>
          <p:nvPr/>
        </p:nvSpPr>
        <p:spPr bwMode="auto">
          <a:xfrm>
            <a:off x="3467100" y="2595563"/>
            <a:ext cx="552450" cy="20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HK"/>
          </a:p>
        </p:txBody>
      </p:sp>
      <p:sp>
        <p:nvSpPr>
          <p:cNvPr id="40" name="Rectangle 31">
            <a:extLst>
              <a:ext uri="{FF2B5EF4-FFF2-40B4-BE49-F238E27FC236}">
                <a16:creationId xmlns:a16="http://schemas.microsoft.com/office/drawing/2014/main" id="{61F5F0DF-652B-E684-CB10-4CDFD93FA287}"/>
              </a:ext>
            </a:extLst>
          </p:cNvPr>
          <p:cNvSpPr>
            <a:spLocks noChangeArrowheads="1"/>
          </p:cNvSpPr>
          <p:nvPr/>
        </p:nvSpPr>
        <p:spPr bwMode="auto">
          <a:xfrm>
            <a:off x="7013575" y="2273301"/>
            <a:ext cx="3579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FFFFFF"/>
                </a:solidFill>
                <a:effectLst/>
                <a:latin typeface="Calibri" panose="020F0502020204030204" pitchFamily="34" charset="0"/>
              </a:rPr>
              <a:t>What is a lecture good for?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1" name="Rectangle 32">
            <a:extLst>
              <a:ext uri="{FF2B5EF4-FFF2-40B4-BE49-F238E27FC236}">
                <a16:creationId xmlns:a16="http://schemas.microsoft.com/office/drawing/2014/main" id="{036B0888-FFBB-C2AA-DD3C-1FB332A623B7}"/>
              </a:ext>
            </a:extLst>
          </p:cNvPr>
          <p:cNvSpPr>
            <a:spLocks noChangeArrowheads="1"/>
          </p:cNvSpPr>
          <p:nvPr/>
        </p:nvSpPr>
        <p:spPr bwMode="auto">
          <a:xfrm>
            <a:off x="1909762" y="2730501"/>
            <a:ext cx="3267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Fostering active learning.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2" name="Rectangle 33">
            <a:extLst>
              <a:ext uri="{FF2B5EF4-FFF2-40B4-BE49-F238E27FC236}">
                <a16:creationId xmlns:a16="http://schemas.microsoft.com/office/drawing/2014/main" id="{B20F89D8-4F42-AA67-9ABA-D78E6BFFBED2}"/>
              </a:ext>
            </a:extLst>
          </p:cNvPr>
          <p:cNvSpPr>
            <a:spLocks noChangeArrowheads="1"/>
          </p:cNvSpPr>
          <p:nvPr/>
        </p:nvSpPr>
        <p:spPr bwMode="auto">
          <a:xfrm>
            <a:off x="6767512" y="2730501"/>
            <a:ext cx="40814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Presenting current information.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3" name="Rectangle 34">
            <a:extLst>
              <a:ext uri="{FF2B5EF4-FFF2-40B4-BE49-F238E27FC236}">
                <a16:creationId xmlns:a16="http://schemas.microsoft.com/office/drawing/2014/main" id="{7BA6E132-FC8F-F2C7-F75D-994A659BA50F}"/>
              </a:ext>
            </a:extLst>
          </p:cNvPr>
          <p:cNvSpPr>
            <a:spLocks noChangeArrowheads="1"/>
          </p:cNvSpPr>
          <p:nvPr/>
        </p:nvSpPr>
        <p:spPr bwMode="auto">
          <a:xfrm>
            <a:off x="1365250" y="3186113"/>
            <a:ext cx="2422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Stimulating higher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4" name="Rectangle 35">
            <a:extLst>
              <a:ext uri="{FF2B5EF4-FFF2-40B4-BE49-F238E27FC236}">
                <a16:creationId xmlns:a16="http://schemas.microsoft.com/office/drawing/2014/main" id="{C9E9C982-3140-9560-A389-3F4717A494F3}"/>
              </a:ext>
            </a:extLst>
          </p:cNvPr>
          <p:cNvSpPr>
            <a:spLocks noChangeArrowheads="1"/>
          </p:cNvSpPr>
          <p:nvPr/>
        </p:nvSpPr>
        <p:spPr bwMode="auto">
          <a:xfrm>
            <a:off x="3629025" y="3186113"/>
            <a:ext cx="250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 name="Rectangle 36">
            <a:extLst>
              <a:ext uri="{FF2B5EF4-FFF2-40B4-BE49-F238E27FC236}">
                <a16:creationId xmlns:a16="http://schemas.microsoft.com/office/drawing/2014/main" id="{C9C21A26-9193-81BC-70C6-0DC12A019AE6}"/>
              </a:ext>
            </a:extLst>
          </p:cNvPr>
          <p:cNvSpPr>
            <a:spLocks noChangeArrowheads="1"/>
          </p:cNvSpPr>
          <p:nvPr/>
        </p:nvSpPr>
        <p:spPr bwMode="auto">
          <a:xfrm>
            <a:off x="3721100" y="3186113"/>
            <a:ext cx="1992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order thinking.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 name="Rectangle 37">
            <a:extLst>
              <a:ext uri="{FF2B5EF4-FFF2-40B4-BE49-F238E27FC236}">
                <a16:creationId xmlns:a16="http://schemas.microsoft.com/office/drawing/2014/main" id="{6C48CC81-7D0E-7AA9-388B-45F3C3F93B02}"/>
              </a:ext>
            </a:extLst>
          </p:cNvPr>
          <p:cNvSpPr>
            <a:spLocks noChangeArrowheads="1"/>
          </p:cNvSpPr>
          <p:nvPr/>
        </p:nvSpPr>
        <p:spPr bwMode="auto">
          <a:xfrm>
            <a:off x="7327900" y="3186113"/>
            <a:ext cx="2940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Summarizing material.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 name="Rectangle 38">
            <a:extLst>
              <a:ext uri="{FF2B5EF4-FFF2-40B4-BE49-F238E27FC236}">
                <a16:creationId xmlns:a16="http://schemas.microsoft.com/office/drawing/2014/main" id="{C8D787C3-30A0-14B2-F2E8-B824818BC304}"/>
              </a:ext>
            </a:extLst>
          </p:cNvPr>
          <p:cNvSpPr>
            <a:spLocks noChangeArrowheads="1"/>
          </p:cNvSpPr>
          <p:nvPr/>
        </p:nvSpPr>
        <p:spPr bwMode="auto">
          <a:xfrm>
            <a:off x="2327275" y="3643313"/>
            <a:ext cx="2530475"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Engaging learners.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 name="Rectangle 39">
            <a:extLst>
              <a:ext uri="{FF2B5EF4-FFF2-40B4-BE49-F238E27FC236}">
                <a16:creationId xmlns:a16="http://schemas.microsoft.com/office/drawing/2014/main" id="{439BDDF6-0B09-E1C6-14E8-C74F0B5B5E41}"/>
              </a:ext>
            </a:extLst>
          </p:cNvPr>
          <p:cNvSpPr>
            <a:spLocks noChangeArrowheads="1"/>
          </p:cNvSpPr>
          <p:nvPr/>
        </p:nvSpPr>
        <p:spPr bwMode="auto">
          <a:xfrm>
            <a:off x="6227762" y="3643313"/>
            <a:ext cx="536733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Focusing on a particular area of interest.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9" name="Rectangle 40">
            <a:extLst>
              <a:ext uri="{FF2B5EF4-FFF2-40B4-BE49-F238E27FC236}">
                <a16:creationId xmlns:a16="http://schemas.microsoft.com/office/drawing/2014/main" id="{86043AE9-D9E1-11DD-F2A9-F083EC6AFA9D}"/>
              </a:ext>
            </a:extLst>
          </p:cNvPr>
          <p:cNvSpPr>
            <a:spLocks noChangeArrowheads="1"/>
          </p:cNvSpPr>
          <p:nvPr/>
        </p:nvSpPr>
        <p:spPr bwMode="auto">
          <a:xfrm>
            <a:off x="1822450" y="4103688"/>
            <a:ext cx="34401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Developing learners’ skills.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 name="Rectangle 41">
            <a:extLst>
              <a:ext uri="{FF2B5EF4-FFF2-40B4-BE49-F238E27FC236}">
                <a16:creationId xmlns:a16="http://schemas.microsoft.com/office/drawing/2014/main" id="{657B2B7F-F87B-0072-DF3C-2D0602DE207F}"/>
              </a:ext>
            </a:extLst>
          </p:cNvPr>
          <p:cNvSpPr>
            <a:spLocks noChangeArrowheads="1"/>
          </p:cNvSpPr>
          <p:nvPr/>
        </p:nvSpPr>
        <p:spPr bwMode="auto">
          <a:xfrm>
            <a:off x="6805612" y="4103688"/>
            <a:ext cx="4006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Relaying key concepts or ideas.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1" name="Rectangle 42">
            <a:extLst>
              <a:ext uri="{FF2B5EF4-FFF2-40B4-BE49-F238E27FC236}">
                <a16:creationId xmlns:a16="http://schemas.microsoft.com/office/drawing/2014/main" id="{37F27B62-4FCC-0A54-2B82-D52D8B0565F5}"/>
              </a:ext>
            </a:extLst>
          </p:cNvPr>
          <p:cNvSpPr>
            <a:spLocks noChangeArrowheads="1"/>
          </p:cNvSpPr>
          <p:nvPr/>
        </p:nvSpPr>
        <p:spPr bwMode="auto">
          <a:xfrm>
            <a:off x="1665287" y="4560888"/>
            <a:ext cx="3756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Exploring attitudes or values.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2" name="Rectangle 43">
            <a:extLst>
              <a:ext uri="{FF2B5EF4-FFF2-40B4-BE49-F238E27FC236}">
                <a16:creationId xmlns:a16="http://schemas.microsoft.com/office/drawing/2014/main" id="{FFD1D28B-6501-60C5-7E8A-05E8B8804C82}"/>
              </a:ext>
            </a:extLst>
          </p:cNvPr>
          <p:cNvSpPr>
            <a:spLocks noChangeArrowheads="1"/>
          </p:cNvSpPr>
          <p:nvPr/>
        </p:nvSpPr>
        <p:spPr bwMode="auto">
          <a:xfrm>
            <a:off x="7669212" y="4560888"/>
            <a:ext cx="22653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Calibri" panose="020F0502020204030204" pitchFamily="34" charset="0"/>
              </a:rPr>
              <a:t>Building interest.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1BC10D4A-F8DC-41BC-B53E-13B644F75225}"/>
              </a:ext>
            </a:extLst>
          </p:cNvPr>
          <p:cNvPicPr>
            <a:picLocks noChangeAspect="1"/>
          </p:cNvPicPr>
          <p:nvPr/>
        </p:nvPicPr>
        <p:blipFill rotWithShape="1">
          <a:blip r:embed="rId3"/>
          <a:srcRect l="3923" t="25806" r="4651" b="3870"/>
          <a:stretch/>
        </p:blipFill>
        <p:spPr>
          <a:xfrm>
            <a:off x="846931" y="2693989"/>
            <a:ext cx="5245894" cy="2274887"/>
          </a:xfrm>
          <a:prstGeom prst="rect">
            <a:avLst/>
          </a:prstGeom>
          <a:ln>
            <a:solidFill>
              <a:schemeClr val="tx1"/>
            </a:solidFill>
          </a:ln>
        </p:spPr>
      </p:pic>
    </p:spTree>
    <p:extLst>
      <p:ext uri="{BB962C8B-B14F-4D97-AF65-F5344CB8AC3E}">
        <p14:creationId xmlns:p14="http://schemas.microsoft.com/office/powerpoint/2010/main" val="1115602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2" grpId="0"/>
      <p:bldP spid="46" grpId="0"/>
      <p:bldP spid="48" grpId="0"/>
      <p:bldP spid="50" grpId="0"/>
      <p:bldP spid="5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Group 104">
            <a:extLst>
              <a:ext uri="{FF2B5EF4-FFF2-40B4-BE49-F238E27FC236}">
                <a16:creationId xmlns:a16="http://schemas.microsoft.com/office/drawing/2014/main" id="{66A9E17E-DD68-7441-ACF3-23E0D5D35263}"/>
              </a:ext>
            </a:extLst>
          </p:cNvPr>
          <p:cNvGrpSpPr/>
          <p:nvPr/>
        </p:nvGrpSpPr>
        <p:grpSpPr>
          <a:xfrm>
            <a:off x="5053201" y="4633190"/>
            <a:ext cx="2374533" cy="1396717"/>
            <a:chOff x="5053201" y="4633190"/>
            <a:chExt cx="2374533" cy="1396717"/>
          </a:xfrm>
        </p:grpSpPr>
        <p:sp>
          <p:nvSpPr>
            <p:cNvPr id="106" name="TextBox 105">
              <a:extLst>
                <a:ext uri="{FF2B5EF4-FFF2-40B4-BE49-F238E27FC236}">
                  <a16:creationId xmlns:a16="http://schemas.microsoft.com/office/drawing/2014/main" id="{858A86AE-0970-DC4C-A6E3-FB74106B5C8B}"/>
                </a:ext>
              </a:extLst>
            </p:cNvPr>
            <p:cNvSpPr txBox="1"/>
            <p:nvPr/>
          </p:nvSpPr>
          <p:spPr>
            <a:xfrm>
              <a:off x="5053201" y="5691353"/>
              <a:ext cx="2374533" cy="338554"/>
            </a:xfrm>
            <a:prstGeom prst="rect">
              <a:avLst/>
            </a:prstGeom>
            <a:noFill/>
          </p:spPr>
          <p:txBody>
            <a:bodyPr wrap="square" rtlCol="0">
              <a:spAutoFit/>
            </a:bodyPr>
            <a:lstStyle/>
            <a:p>
              <a:pPr algn="ctr"/>
              <a:r>
                <a:rPr lang="en-US" sz="1600" b="1">
                  <a:latin typeface="Segoe Print" panose="02000800000000000000" pitchFamily="2" charset="0"/>
                </a:rPr>
                <a:t>Predicted Quantity</a:t>
              </a:r>
            </a:p>
          </p:txBody>
        </p:sp>
        <p:pic>
          <p:nvPicPr>
            <p:cNvPr id="107" name="Picture 106" descr="A picture containing clipart&#10;&#10;Description automatically generated">
              <a:extLst>
                <a:ext uri="{FF2B5EF4-FFF2-40B4-BE49-F238E27FC236}">
                  <a16:creationId xmlns:a16="http://schemas.microsoft.com/office/drawing/2014/main" id="{8143F23C-D7CC-A948-A8BF-2DC65CE73365}"/>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5705188" y="4633190"/>
              <a:ext cx="919825" cy="1082626"/>
            </a:xfrm>
            <a:prstGeom prst="rect">
              <a:avLst/>
            </a:prstGeom>
          </p:spPr>
        </p:pic>
      </p:grpSp>
      <p:sp>
        <p:nvSpPr>
          <p:cNvPr id="6" name="TextBox 5">
            <a:extLst>
              <a:ext uri="{FF2B5EF4-FFF2-40B4-BE49-F238E27FC236}">
                <a16:creationId xmlns:a16="http://schemas.microsoft.com/office/drawing/2014/main" id="{E09B62C0-2715-184E-ABC6-3B03216ADCA9}"/>
              </a:ext>
            </a:extLst>
          </p:cNvPr>
          <p:cNvSpPr txBox="1"/>
          <p:nvPr/>
        </p:nvSpPr>
        <p:spPr>
          <a:xfrm>
            <a:off x="266700" y="4012960"/>
            <a:ext cx="3612126" cy="461665"/>
          </a:xfrm>
          <a:prstGeom prst="rect">
            <a:avLst/>
          </a:prstGeom>
          <a:noFill/>
        </p:spPr>
        <p:txBody>
          <a:bodyPr wrap="square" rtlCol="0">
            <a:spAutoFit/>
          </a:bodyPr>
          <a:lstStyle/>
          <a:p>
            <a:r>
              <a:rPr lang="en-US" sz="2400" b="1">
                <a:solidFill>
                  <a:schemeClr val="accent1"/>
                </a:solidFill>
              </a:rPr>
              <a:t>AI in Use (Inference):</a:t>
            </a:r>
          </a:p>
        </p:txBody>
      </p:sp>
      <p:sp>
        <p:nvSpPr>
          <p:cNvPr id="8" name="TextBox 7">
            <a:extLst>
              <a:ext uri="{FF2B5EF4-FFF2-40B4-BE49-F238E27FC236}">
                <a16:creationId xmlns:a16="http://schemas.microsoft.com/office/drawing/2014/main" id="{2439FE27-2235-F04B-BDCA-BEC30AF666BF}"/>
              </a:ext>
            </a:extLst>
          </p:cNvPr>
          <p:cNvSpPr txBox="1"/>
          <p:nvPr/>
        </p:nvSpPr>
        <p:spPr>
          <a:xfrm>
            <a:off x="256872" y="1147302"/>
            <a:ext cx="3612126" cy="461665"/>
          </a:xfrm>
          <a:prstGeom prst="rect">
            <a:avLst/>
          </a:prstGeom>
          <a:noFill/>
        </p:spPr>
        <p:txBody>
          <a:bodyPr wrap="square" rtlCol="0">
            <a:spAutoFit/>
          </a:bodyPr>
          <a:lstStyle/>
          <a:p>
            <a:r>
              <a:rPr lang="en-US" sz="2400" b="1">
                <a:solidFill>
                  <a:schemeClr val="accent1"/>
                </a:solidFill>
              </a:rPr>
              <a:t>Machine Learning:</a:t>
            </a:r>
          </a:p>
        </p:txBody>
      </p:sp>
      <p:cxnSp>
        <p:nvCxnSpPr>
          <p:cNvPr id="9" name="Straight Connector 8">
            <a:extLst>
              <a:ext uri="{FF2B5EF4-FFF2-40B4-BE49-F238E27FC236}">
                <a16:creationId xmlns:a16="http://schemas.microsoft.com/office/drawing/2014/main" id="{EB0BAAD3-A074-0043-AA6E-DFE847137B97}"/>
              </a:ext>
            </a:extLst>
          </p:cNvPr>
          <p:cNvCxnSpPr>
            <a:cxnSpLocks/>
          </p:cNvCxnSpPr>
          <p:nvPr/>
        </p:nvCxnSpPr>
        <p:spPr>
          <a:xfrm>
            <a:off x="-54105" y="3846874"/>
            <a:ext cx="5879718" cy="0"/>
          </a:xfrm>
          <a:prstGeom prst="line">
            <a:avLst/>
          </a:prstGeom>
          <a:ln w="190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9E9199-832F-DF40-917C-6D84CEAA85B2}"/>
              </a:ext>
            </a:extLst>
          </p:cNvPr>
          <p:cNvCxnSpPr>
            <a:cxnSpLocks/>
          </p:cNvCxnSpPr>
          <p:nvPr/>
        </p:nvCxnSpPr>
        <p:spPr>
          <a:xfrm>
            <a:off x="8039100" y="3846874"/>
            <a:ext cx="4261055" cy="0"/>
          </a:xfrm>
          <a:prstGeom prst="line">
            <a:avLst/>
          </a:prstGeom>
          <a:ln w="190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C484467-B173-144F-AEAC-085DEC454D84}"/>
              </a:ext>
            </a:extLst>
          </p:cNvPr>
          <p:cNvCxnSpPr>
            <a:cxnSpLocks/>
          </p:cNvCxnSpPr>
          <p:nvPr/>
        </p:nvCxnSpPr>
        <p:spPr>
          <a:xfrm flipH="1">
            <a:off x="5003435" y="3095975"/>
            <a:ext cx="4261055" cy="1449768"/>
          </a:xfrm>
          <a:prstGeom prst="straightConnector1">
            <a:avLst/>
          </a:prstGeom>
          <a:ln w="88900" cmpd="sng">
            <a:solidFill>
              <a:schemeClr val="accent1">
                <a:lumMod val="75000"/>
              </a:schemeClr>
            </a:solidFill>
            <a:prstDash val="sysDash"/>
            <a:tailEnd type="arrow" w="med" len="lg"/>
          </a:ln>
        </p:spPr>
        <p:style>
          <a:lnRef idx="2">
            <a:schemeClr val="accent1"/>
          </a:lnRef>
          <a:fillRef idx="0">
            <a:schemeClr val="accent1"/>
          </a:fillRef>
          <a:effectRef idx="1">
            <a:schemeClr val="accent1"/>
          </a:effectRef>
          <a:fontRef idx="minor">
            <a:schemeClr val="tx1"/>
          </a:fontRef>
        </p:style>
      </p:cxnSp>
      <p:sp>
        <p:nvSpPr>
          <p:cNvPr id="32" name="Right Arrow 31">
            <a:extLst>
              <a:ext uri="{FF2B5EF4-FFF2-40B4-BE49-F238E27FC236}">
                <a16:creationId xmlns:a16="http://schemas.microsoft.com/office/drawing/2014/main" id="{CBB7793C-0C14-E546-B969-9904EB21FFF5}"/>
              </a:ext>
            </a:extLst>
          </p:cNvPr>
          <p:cNvSpPr/>
          <p:nvPr/>
        </p:nvSpPr>
        <p:spPr>
          <a:xfrm>
            <a:off x="3736929" y="2223659"/>
            <a:ext cx="1207340" cy="237652"/>
          </a:xfrm>
          <a:custGeom>
            <a:avLst/>
            <a:gdLst>
              <a:gd name="connsiteX0" fmla="*/ 0 w 1207340"/>
              <a:gd name="connsiteY0" fmla="*/ 59413 h 237652"/>
              <a:gd name="connsiteX1" fmla="*/ 984018 w 1207340"/>
              <a:gd name="connsiteY1" fmla="*/ 59413 h 237652"/>
              <a:gd name="connsiteX2" fmla="*/ 984018 w 1207340"/>
              <a:gd name="connsiteY2" fmla="*/ 0 h 237652"/>
              <a:gd name="connsiteX3" fmla="*/ 1207340 w 1207340"/>
              <a:gd name="connsiteY3" fmla="*/ 118826 h 237652"/>
              <a:gd name="connsiteX4" fmla="*/ 984018 w 1207340"/>
              <a:gd name="connsiteY4" fmla="*/ 237652 h 237652"/>
              <a:gd name="connsiteX5" fmla="*/ 984018 w 1207340"/>
              <a:gd name="connsiteY5" fmla="*/ 178239 h 237652"/>
              <a:gd name="connsiteX6" fmla="*/ 0 w 1207340"/>
              <a:gd name="connsiteY6" fmla="*/ 178239 h 237652"/>
              <a:gd name="connsiteX7" fmla="*/ 0 w 1207340"/>
              <a:gd name="connsiteY7" fmla="*/ 59413 h 237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7340" h="237652" extrusionOk="0">
                <a:moveTo>
                  <a:pt x="0" y="59413"/>
                </a:moveTo>
                <a:cubicBezTo>
                  <a:pt x="347778" y="63394"/>
                  <a:pt x="575189" y="118943"/>
                  <a:pt x="984018" y="59413"/>
                </a:cubicBezTo>
                <a:cubicBezTo>
                  <a:pt x="986216" y="32799"/>
                  <a:pt x="985157" y="21746"/>
                  <a:pt x="984018" y="0"/>
                </a:cubicBezTo>
                <a:cubicBezTo>
                  <a:pt x="1074110" y="69802"/>
                  <a:pt x="1095276" y="76614"/>
                  <a:pt x="1207340" y="118826"/>
                </a:cubicBezTo>
                <a:cubicBezTo>
                  <a:pt x="1152721" y="134212"/>
                  <a:pt x="1015757" y="243411"/>
                  <a:pt x="984018" y="237652"/>
                </a:cubicBezTo>
                <a:cubicBezTo>
                  <a:pt x="980126" y="231212"/>
                  <a:pt x="979676" y="189647"/>
                  <a:pt x="984018" y="178239"/>
                </a:cubicBezTo>
                <a:cubicBezTo>
                  <a:pt x="605951" y="174149"/>
                  <a:pt x="453162" y="151272"/>
                  <a:pt x="0" y="178239"/>
                </a:cubicBezTo>
                <a:cubicBezTo>
                  <a:pt x="8456" y="135701"/>
                  <a:pt x="2699" y="107992"/>
                  <a:pt x="0" y="59413"/>
                </a:cubicBezTo>
                <a:close/>
              </a:path>
            </a:pathLst>
          </a:custGeom>
          <a:noFill/>
          <a:ln w="28575">
            <a:solidFill>
              <a:schemeClr val="tx1">
                <a:lumMod val="90000"/>
                <a:lumOff val="10000"/>
              </a:schemeClr>
            </a:solidFill>
            <a:extLst>
              <a:ext uri="{C807C97D-BFC1-408E-A445-0C87EB9F89A2}">
                <ask:lineSketchStyleProps xmlns="" xmlns:ask="http://schemas.microsoft.com/office/drawing/2018/sketchyshapes" sd="1219033472">
                  <a:prstGeom prst="rightArrow">
                    <a:avLst>
                      <a:gd name="adj1" fmla="val 50000"/>
                      <a:gd name="adj2" fmla="val 9397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9865BF3E-BEE1-F34C-882B-6CFB5B619EF9}"/>
              </a:ext>
            </a:extLst>
          </p:cNvPr>
          <p:cNvGrpSpPr/>
          <p:nvPr/>
        </p:nvGrpSpPr>
        <p:grpSpPr>
          <a:xfrm>
            <a:off x="4576509" y="1658784"/>
            <a:ext cx="3117062" cy="1929496"/>
            <a:chOff x="3837960" y="1658784"/>
            <a:chExt cx="3117062" cy="1929496"/>
          </a:xfrm>
        </p:grpSpPr>
        <p:pic>
          <p:nvPicPr>
            <p:cNvPr id="22" name="Picture 21" descr="A picture containing text&#10;&#10;Description automatically generated">
              <a:extLst>
                <a:ext uri="{FF2B5EF4-FFF2-40B4-BE49-F238E27FC236}">
                  <a16:creationId xmlns:a16="http://schemas.microsoft.com/office/drawing/2014/main" id="{31D0BADF-F15D-DC4B-A44E-FAE90CD71EDD}"/>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4000"/>
                      </a14:imgEffect>
                    </a14:imgLayer>
                  </a14:imgProps>
                </a:ext>
              </a:extLst>
            </a:blip>
            <a:stretch>
              <a:fillRect/>
            </a:stretch>
          </p:blipFill>
          <p:spPr>
            <a:xfrm>
              <a:off x="4610143" y="1658784"/>
              <a:ext cx="1528418" cy="1607474"/>
            </a:xfrm>
            <a:prstGeom prst="rect">
              <a:avLst/>
            </a:prstGeom>
          </p:spPr>
        </p:pic>
        <p:sp>
          <p:nvSpPr>
            <p:cNvPr id="34" name="TextBox 33">
              <a:extLst>
                <a:ext uri="{FF2B5EF4-FFF2-40B4-BE49-F238E27FC236}">
                  <a16:creationId xmlns:a16="http://schemas.microsoft.com/office/drawing/2014/main" id="{CEDE9168-E4BF-734E-9305-390A4C91B0E5}"/>
                </a:ext>
              </a:extLst>
            </p:cNvPr>
            <p:cNvSpPr txBox="1"/>
            <p:nvPr/>
          </p:nvSpPr>
          <p:spPr>
            <a:xfrm>
              <a:off x="3837960" y="3249726"/>
              <a:ext cx="3117062" cy="338554"/>
            </a:xfrm>
            <a:prstGeom prst="rect">
              <a:avLst/>
            </a:prstGeom>
            <a:noFill/>
          </p:spPr>
          <p:txBody>
            <a:bodyPr wrap="square" rtlCol="0">
              <a:spAutoFit/>
            </a:bodyPr>
            <a:lstStyle/>
            <a:p>
              <a:pPr algn="ctr"/>
              <a:r>
                <a:rPr lang="en-US" sz="1600" b="1">
                  <a:latin typeface="Segoe Print" panose="02000800000000000000" pitchFamily="2" charset="0"/>
                </a:rPr>
                <a:t>Machine Learning Algorithm</a:t>
              </a:r>
            </a:p>
          </p:txBody>
        </p:sp>
      </p:grpSp>
      <p:grpSp>
        <p:nvGrpSpPr>
          <p:cNvPr id="19" name="Group 18">
            <a:extLst>
              <a:ext uri="{FF2B5EF4-FFF2-40B4-BE49-F238E27FC236}">
                <a16:creationId xmlns:a16="http://schemas.microsoft.com/office/drawing/2014/main" id="{37448255-A2AF-7041-A26F-4C26713AD518}"/>
              </a:ext>
            </a:extLst>
          </p:cNvPr>
          <p:cNvGrpSpPr/>
          <p:nvPr/>
        </p:nvGrpSpPr>
        <p:grpSpPr>
          <a:xfrm>
            <a:off x="9237161" y="1658784"/>
            <a:ext cx="1742897" cy="1930459"/>
            <a:chOff x="7466988" y="1658784"/>
            <a:chExt cx="1742897" cy="1930459"/>
          </a:xfrm>
        </p:grpSpPr>
        <p:pic>
          <p:nvPicPr>
            <p:cNvPr id="24" name="Picture 23" descr="Shape, circle&#10;&#10;Description automatically generated">
              <a:extLst>
                <a:ext uri="{FF2B5EF4-FFF2-40B4-BE49-F238E27FC236}">
                  <a16:creationId xmlns:a16="http://schemas.microsoft.com/office/drawing/2014/main" id="{74BB9493-9C01-BA48-8D2E-38AE88B4CED9}"/>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60000"/>
                      </a14:imgEffect>
                    </a14:imgLayer>
                  </a14:imgProps>
                </a:ext>
              </a:extLst>
            </a:blip>
            <a:stretch>
              <a:fillRect/>
            </a:stretch>
          </p:blipFill>
          <p:spPr>
            <a:xfrm>
              <a:off x="7629672" y="1658784"/>
              <a:ext cx="1374593" cy="1615749"/>
            </a:xfrm>
            <a:prstGeom prst="rect">
              <a:avLst/>
            </a:prstGeom>
          </p:spPr>
        </p:pic>
        <p:sp>
          <p:nvSpPr>
            <p:cNvPr id="36" name="TextBox 35">
              <a:extLst>
                <a:ext uri="{FF2B5EF4-FFF2-40B4-BE49-F238E27FC236}">
                  <a16:creationId xmlns:a16="http://schemas.microsoft.com/office/drawing/2014/main" id="{D2FE5952-E057-9249-B120-79AE3E43E075}"/>
                </a:ext>
              </a:extLst>
            </p:cNvPr>
            <p:cNvSpPr txBox="1"/>
            <p:nvPr/>
          </p:nvSpPr>
          <p:spPr>
            <a:xfrm>
              <a:off x="7466988" y="3250689"/>
              <a:ext cx="1742897" cy="338554"/>
            </a:xfrm>
            <a:prstGeom prst="rect">
              <a:avLst/>
            </a:prstGeom>
            <a:noFill/>
          </p:spPr>
          <p:txBody>
            <a:bodyPr wrap="square" rtlCol="0">
              <a:spAutoFit/>
            </a:bodyPr>
            <a:lstStyle/>
            <a:p>
              <a:pPr algn="ctr"/>
              <a:r>
                <a:rPr lang="en-US" sz="1600" b="1">
                  <a:latin typeface="Segoe Print" panose="02000800000000000000" pitchFamily="2" charset="0"/>
                </a:rPr>
                <a:t>Learned Model</a:t>
              </a:r>
            </a:p>
          </p:txBody>
        </p:sp>
      </p:grpSp>
      <p:sp>
        <p:nvSpPr>
          <p:cNvPr id="37" name="Right Arrow 36">
            <a:extLst>
              <a:ext uri="{FF2B5EF4-FFF2-40B4-BE49-F238E27FC236}">
                <a16:creationId xmlns:a16="http://schemas.microsoft.com/office/drawing/2014/main" id="{D263573C-763E-7947-89D8-782268B65F67}"/>
              </a:ext>
            </a:extLst>
          </p:cNvPr>
          <p:cNvSpPr/>
          <p:nvPr/>
        </p:nvSpPr>
        <p:spPr>
          <a:xfrm>
            <a:off x="7133188" y="2259336"/>
            <a:ext cx="1878094" cy="242648"/>
          </a:xfrm>
          <a:custGeom>
            <a:avLst/>
            <a:gdLst>
              <a:gd name="connsiteX0" fmla="*/ 0 w 1878094"/>
              <a:gd name="connsiteY0" fmla="*/ 60662 h 242648"/>
              <a:gd name="connsiteX1" fmla="*/ 1650078 w 1878094"/>
              <a:gd name="connsiteY1" fmla="*/ 60662 h 242648"/>
              <a:gd name="connsiteX2" fmla="*/ 1650078 w 1878094"/>
              <a:gd name="connsiteY2" fmla="*/ 0 h 242648"/>
              <a:gd name="connsiteX3" fmla="*/ 1878094 w 1878094"/>
              <a:gd name="connsiteY3" fmla="*/ 121324 h 242648"/>
              <a:gd name="connsiteX4" fmla="*/ 1650078 w 1878094"/>
              <a:gd name="connsiteY4" fmla="*/ 242648 h 242648"/>
              <a:gd name="connsiteX5" fmla="*/ 1650078 w 1878094"/>
              <a:gd name="connsiteY5" fmla="*/ 181986 h 242648"/>
              <a:gd name="connsiteX6" fmla="*/ 0 w 1878094"/>
              <a:gd name="connsiteY6" fmla="*/ 181986 h 242648"/>
              <a:gd name="connsiteX7" fmla="*/ 0 w 1878094"/>
              <a:gd name="connsiteY7" fmla="*/ 60662 h 24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8094" h="242648" extrusionOk="0">
                <a:moveTo>
                  <a:pt x="0" y="60662"/>
                </a:moveTo>
                <a:cubicBezTo>
                  <a:pt x="506554" y="201832"/>
                  <a:pt x="1222098" y="125677"/>
                  <a:pt x="1650078" y="60662"/>
                </a:cubicBezTo>
                <a:cubicBezTo>
                  <a:pt x="1646271" y="41040"/>
                  <a:pt x="1651668" y="19934"/>
                  <a:pt x="1650078" y="0"/>
                </a:cubicBezTo>
                <a:cubicBezTo>
                  <a:pt x="1686019" y="37703"/>
                  <a:pt x="1792262" y="88538"/>
                  <a:pt x="1878094" y="121324"/>
                </a:cubicBezTo>
                <a:cubicBezTo>
                  <a:pt x="1827024" y="125745"/>
                  <a:pt x="1742426" y="205466"/>
                  <a:pt x="1650078" y="242648"/>
                </a:cubicBezTo>
                <a:cubicBezTo>
                  <a:pt x="1653847" y="233202"/>
                  <a:pt x="1652903" y="197981"/>
                  <a:pt x="1650078" y="181986"/>
                </a:cubicBezTo>
                <a:cubicBezTo>
                  <a:pt x="1253913" y="113246"/>
                  <a:pt x="680236" y="312442"/>
                  <a:pt x="0" y="181986"/>
                </a:cubicBezTo>
                <a:cubicBezTo>
                  <a:pt x="-10700" y="126916"/>
                  <a:pt x="-5771" y="116064"/>
                  <a:pt x="0" y="60662"/>
                </a:cubicBezTo>
                <a:close/>
              </a:path>
            </a:pathLst>
          </a:custGeom>
          <a:noFill/>
          <a:ln w="28575">
            <a:solidFill>
              <a:schemeClr val="tx1">
                <a:lumMod val="90000"/>
                <a:lumOff val="10000"/>
              </a:schemeClr>
            </a:solidFill>
            <a:extLst>
              <a:ext uri="{C807C97D-BFC1-408E-A445-0C87EB9F89A2}">
                <ask:lineSketchStyleProps xmlns="" xmlns:ask="http://schemas.microsoft.com/office/drawing/2018/sketchyshapes" sd="1219033472">
                  <a:prstGeom prst="rightArrow">
                    <a:avLst>
                      <a:gd name="adj1" fmla="val 50000"/>
                      <a:gd name="adj2" fmla="val 9397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Arrow 45">
            <a:extLst>
              <a:ext uri="{FF2B5EF4-FFF2-40B4-BE49-F238E27FC236}">
                <a16:creationId xmlns:a16="http://schemas.microsoft.com/office/drawing/2014/main" id="{F201F979-09F0-5244-B80C-9B0E04A09900}"/>
              </a:ext>
            </a:extLst>
          </p:cNvPr>
          <p:cNvSpPr/>
          <p:nvPr/>
        </p:nvSpPr>
        <p:spPr>
          <a:xfrm>
            <a:off x="2611791" y="5091925"/>
            <a:ext cx="507227" cy="132977"/>
          </a:xfrm>
          <a:custGeom>
            <a:avLst/>
            <a:gdLst>
              <a:gd name="connsiteX0" fmla="*/ 0 w 507227"/>
              <a:gd name="connsiteY0" fmla="*/ 33244 h 132977"/>
              <a:gd name="connsiteX1" fmla="*/ 382269 w 507227"/>
              <a:gd name="connsiteY1" fmla="*/ 33244 h 132977"/>
              <a:gd name="connsiteX2" fmla="*/ 382269 w 507227"/>
              <a:gd name="connsiteY2" fmla="*/ 0 h 132977"/>
              <a:gd name="connsiteX3" fmla="*/ 507227 w 507227"/>
              <a:gd name="connsiteY3" fmla="*/ 66489 h 132977"/>
              <a:gd name="connsiteX4" fmla="*/ 382269 w 507227"/>
              <a:gd name="connsiteY4" fmla="*/ 132977 h 132977"/>
              <a:gd name="connsiteX5" fmla="*/ 382269 w 507227"/>
              <a:gd name="connsiteY5" fmla="*/ 99733 h 132977"/>
              <a:gd name="connsiteX6" fmla="*/ 0 w 507227"/>
              <a:gd name="connsiteY6" fmla="*/ 99733 h 132977"/>
              <a:gd name="connsiteX7" fmla="*/ 0 w 507227"/>
              <a:gd name="connsiteY7" fmla="*/ 33244 h 132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227" h="132977" extrusionOk="0">
                <a:moveTo>
                  <a:pt x="0" y="33244"/>
                </a:moveTo>
                <a:cubicBezTo>
                  <a:pt x="138576" y="44405"/>
                  <a:pt x="281251" y="39622"/>
                  <a:pt x="382269" y="33244"/>
                </a:cubicBezTo>
                <a:cubicBezTo>
                  <a:pt x="383210" y="17761"/>
                  <a:pt x="383498" y="6412"/>
                  <a:pt x="382269" y="0"/>
                </a:cubicBezTo>
                <a:cubicBezTo>
                  <a:pt x="423714" y="13398"/>
                  <a:pt x="450026" y="29685"/>
                  <a:pt x="507227" y="66489"/>
                </a:cubicBezTo>
                <a:cubicBezTo>
                  <a:pt x="453686" y="93046"/>
                  <a:pt x="424440" y="116878"/>
                  <a:pt x="382269" y="132977"/>
                </a:cubicBezTo>
                <a:cubicBezTo>
                  <a:pt x="380581" y="124161"/>
                  <a:pt x="379399" y="109022"/>
                  <a:pt x="382269" y="99733"/>
                </a:cubicBezTo>
                <a:cubicBezTo>
                  <a:pt x="280738" y="91045"/>
                  <a:pt x="144307" y="119312"/>
                  <a:pt x="0" y="99733"/>
                </a:cubicBezTo>
                <a:cubicBezTo>
                  <a:pt x="3833" y="90580"/>
                  <a:pt x="2835" y="50498"/>
                  <a:pt x="0" y="33244"/>
                </a:cubicBezTo>
                <a:close/>
              </a:path>
            </a:pathLst>
          </a:custGeom>
          <a:noFill/>
          <a:ln w="28575">
            <a:solidFill>
              <a:schemeClr val="tx1">
                <a:lumMod val="90000"/>
                <a:lumOff val="10000"/>
              </a:schemeClr>
            </a:solidFill>
            <a:extLst>
              <a:ext uri="{C807C97D-BFC1-408E-A445-0C87EB9F89A2}">
                <ask:lineSketchStyleProps xmlns="" xmlns:ask="http://schemas.microsoft.com/office/drawing/2018/sketchyshapes" sd="1219033472">
                  <a:prstGeom prst="rightArrow">
                    <a:avLst>
                      <a:gd name="adj1" fmla="val 50000"/>
                      <a:gd name="adj2" fmla="val 9397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46">
            <a:extLst>
              <a:ext uri="{FF2B5EF4-FFF2-40B4-BE49-F238E27FC236}">
                <a16:creationId xmlns:a16="http://schemas.microsoft.com/office/drawing/2014/main" id="{4482A6F5-F4D9-8F47-98DD-7E92C8742662}"/>
              </a:ext>
            </a:extLst>
          </p:cNvPr>
          <p:cNvSpPr/>
          <p:nvPr/>
        </p:nvSpPr>
        <p:spPr>
          <a:xfrm>
            <a:off x="4913811" y="5096118"/>
            <a:ext cx="603651" cy="128784"/>
          </a:xfrm>
          <a:custGeom>
            <a:avLst/>
            <a:gdLst>
              <a:gd name="connsiteX0" fmla="*/ 0 w 603651"/>
              <a:gd name="connsiteY0" fmla="*/ 32196 h 128784"/>
              <a:gd name="connsiteX1" fmla="*/ 482633 w 603651"/>
              <a:gd name="connsiteY1" fmla="*/ 32196 h 128784"/>
              <a:gd name="connsiteX2" fmla="*/ 482633 w 603651"/>
              <a:gd name="connsiteY2" fmla="*/ 0 h 128784"/>
              <a:gd name="connsiteX3" fmla="*/ 603651 w 603651"/>
              <a:gd name="connsiteY3" fmla="*/ 64392 h 128784"/>
              <a:gd name="connsiteX4" fmla="*/ 482633 w 603651"/>
              <a:gd name="connsiteY4" fmla="*/ 128784 h 128784"/>
              <a:gd name="connsiteX5" fmla="*/ 482633 w 603651"/>
              <a:gd name="connsiteY5" fmla="*/ 96588 h 128784"/>
              <a:gd name="connsiteX6" fmla="*/ 0 w 603651"/>
              <a:gd name="connsiteY6" fmla="*/ 96588 h 128784"/>
              <a:gd name="connsiteX7" fmla="*/ 0 w 603651"/>
              <a:gd name="connsiteY7" fmla="*/ 32196 h 128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51" h="128784" extrusionOk="0">
                <a:moveTo>
                  <a:pt x="0" y="32196"/>
                </a:moveTo>
                <a:cubicBezTo>
                  <a:pt x="188293" y="53878"/>
                  <a:pt x="315331" y="47017"/>
                  <a:pt x="482633" y="32196"/>
                </a:cubicBezTo>
                <a:cubicBezTo>
                  <a:pt x="481755" y="28430"/>
                  <a:pt x="484243" y="5440"/>
                  <a:pt x="482633" y="0"/>
                </a:cubicBezTo>
                <a:cubicBezTo>
                  <a:pt x="528677" y="19653"/>
                  <a:pt x="553965" y="46509"/>
                  <a:pt x="603651" y="64392"/>
                </a:cubicBezTo>
                <a:cubicBezTo>
                  <a:pt x="580263" y="84489"/>
                  <a:pt x="502047" y="121739"/>
                  <a:pt x="482633" y="128784"/>
                </a:cubicBezTo>
                <a:cubicBezTo>
                  <a:pt x="482549" y="115589"/>
                  <a:pt x="485486" y="102680"/>
                  <a:pt x="482633" y="96588"/>
                </a:cubicBezTo>
                <a:cubicBezTo>
                  <a:pt x="345952" y="82648"/>
                  <a:pt x="125416" y="118180"/>
                  <a:pt x="0" y="96588"/>
                </a:cubicBezTo>
                <a:cubicBezTo>
                  <a:pt x="-2805" y="77134"/>
                  <a:pt x="-401" y="38672"/>
                  <a:pt x="0" y="32196"/>
                </a:cubicBezTo>
                <a:close/>
              </a:path>
            </a:pathLst>
          </a:custGeom>
          <a:noFill/>
          <a:ln w="28575">
            <a:solidFill>
              <a:schemeClr val="tx1">
                <a:lumMod val="90000"/>
                <a:lumOff val="10000"/>
              </a:schemeClr>
            </a:solidFill>
            <a:extLst>
              <a:ext uri="{C807C97D-BFC1-408E-A445-0C87EB9F89A2}">
                <ask:lineSketchStyleProps xmlns="" xmlns:ask="http://schemas.microsoft.com/office/drawing/2018/sketchyshapes" sd="1219033472">
                  <a:prstGeom prst="rightArrow">
                    <a:avLst>
                      <a:gd name="adj1" fmla="val 50000"/>
                      <a:gd name="adj2" fmla="val 9397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a:extLst>
              <a:ext uri="{FF2B5EF4-FFF2-40B4-BE49-F238E27FC236}">
                <a16:creationId xmlns:a16="http://schemas.microsoft.com/office/drawing/2014/main" id="{2D517D13-FD79-844F-BD25-4DE70E632C11}"/>
              </a:ext>
            </a:extLst>
          </p:cNvPr>
          <p:cNvSpPr/>
          <p:nvPr/>
        </p:nvSpPr>
        <p:spPr>
          <a:xfrm>
            <a:off x="6797704" y="5100469"/>
            <a:ext cx="603651" cy="128784"/>
          </a:xfrm>
          <a:custGeom>
            <a:avLst/>
            <a:gdLst>
              <a:gd name="connsiteX0" fmla="*/ 0 w 603651"/>
              <a:gd name="connsiteY0" fmla="*/ 32196 h 128784"/>
              <a:gd name="connsiteX1" fmla="*/ 482633 w 603651"/>
              <a:gd name="connsiteY1" fmla="*/ 32196 h 128784"/>
              <a:gd name="connsiteX2" fmla="*/ 482633 w 603651"/>
              <a:gd name="connsiteY2" fmla="*/ 0 h 128784"/>
              <a:gd name="connsiteX3" fmla="*/ 603651 w 603651"/>
              <a:gd name="connsiteY3" fmla="*/ 64392 h 128784"/>
              <a:gd name="connsiteX4" fmla="*/ 482633 w 603651"/>
              <a:gd name="connsiteY4" fmla="*/ 128784 h 128784"/>
              <a:gd name="connsiteX5" fmla="*/ 482633 w 603651"/>
              <a:gd name="connsiteY5" fmla="*/ 96588 h 128784"/>
              <a:gd name="connsiteX6" fmla="*/ 0 w 603651"/>
              <a:gd name="connsiteY6" fmla="*/ 96588 h 128784"/>
              <a:gd name="connsiteX7" fmla="*/ 0 w 603651"/>
              <a:gd name="connsiteY7" fmla="*/ 32196 h 128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51" h="128784" extrusionOk="0">
                <a:moveTo>
                  <a:pt x="0" y="32196"/>
                </a:moveTo>
                <a:cubicBezTo>
                  <a:pt x="188293" y="53878"/>
                  <a:pt x="315331" y="47017"/>
                  <a:pt x="482633" y="32196"/>
                </a:cubicBezTo>
                <a:cubicBezTo>
                  <a:pt x="481755" y="28430"/>
                  <a:pt x="484243" y="5440"/>
                  <a:pt x="482633" y="0"/>
                </a:cubicBezTo>
                <a:cubicBezTo>
                  <a:pt x="528677" y="19653"/>
                  <a:pt x="553965" y="46509"/>
                  <a:pt x="603651" y="64392"/>
                </a:cubicBezTo>
                <a:cubicBezTo>
                  <a:pt x="580263" y="84489"/>
                  <a:pt x="502047" y="121739"/>
                  <a:pt x="482633" y="128784"/>
                </a:cubicBezTo>
                <a:cubicBezTo>
                  <a:pt x="482549" y="115589"/>
                  <a:pt x="485486" y="102680"/>
                  <a:pt x="482633" y="96588"/>
                </a:cubicBezTo>
                <a:cubicBezTo>
                  <a:pt x="345952" y="82648"/>
                  <a:pt x="125416" y="118180"/>
                  <a:pt x="0" y="96588"/>
                </a:cubicBezTo>
                <a:cubicBezTo>
                  <a:pt x="-2805" y="77134"/>
                  <a:pt x="-401" y="38672"/>
                  <a:pt x="0" y="32196"/>
                </a:cubicBezTo>
                <a:close/>
              </a:path>
            </a:pathLst>
          </a:custGeom>
          <a:noFill/>
          <a:ln w="28575">
            <a:solidFill>
              <a:schemeClr val="tx1">
                <a:lumMod val="90000"/>
                <a:lumOff val="10000"/>
              </a:schemeClr>
            </a:solidFill>
            <a:extLst>
              <a:ext uri="{C807C97D-BFC1-408E-A445-0C87EB9F89A2}">
                <ask:lineSketchStyleProps xmlns="" xmlns:ask="http://schemas.microsoft.com/office/drawing/2018/sketchyshapes" sd="1219033472">
                  <a:prstGeom prst="rightArrow">
                    <a:avLst>
                      <a:gd name="adj1" fmla="val 50000"/>
                      <a:gd name="adj2" fmla="val 9397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ight Arrow 48">
            <a:extLst>
              <a:ext uri="{FF2B5EF4-FFF2-40B4-BE49-F238E27FC236}">
                <a16:creationId xmlns:a16="http://schemas.microsoft.com/office/drawing/2014/main" id="{FACE2502-940E-4543-8AE7-E0D82BFBDB26}"/>
              </a:ext>
            </a:extLst>
          </p:cNvPr>
          <p:cNvSpPr/>
          <p:nvPr/>
        </p:nvSpPr>
        <p:spPr>
          <a:xfrm>
            <a:off x="9235495" y="5091758"/>
            <a:ext cx="469784" cy="133105"/>
          </a:xfrm>
          <a:custGeom>
            <a:avLst/>
            <a:gdLst>
              <a:gd name="connsiteX0" fmla="*/ 0 w 469784"/>
              <a:gd name="connsiteY0" fmla="*/ 33276 h 133105"/>
              <a:gd name="connsiteX1" fmla="*/ 344705 w 469784"/>
              <a:gd name="connsiteY1" fmla="*/ 33276 h 133105"/>
              <a:gd name="connsiteX2" fmla="*/ 344705 w 469784"/>
              <a:gd name="connsiteY2" fmla="*/ 0 h 133105"/>
              <a:gd name="connsiteX3" fmla="*/ 469784 w 469784"/>
              <a:gd name="connsiteY3" fmla="*/ 66553 h 133105"/>
              <a:gd name="connsiteX4" fmla="*/ 344705 w 469784"/>
              <a:gd name="connsiteY4" fmla="*/ 133105 h 133105"/>
              <a:gd name="connsiteX5" fmla="*/ 344705 w 469784"/>
              <a:gd name="connsiteY5" fmla="*/ 99829 h 133105"/>
              <a:gd name="connsiteX6" fmla="*/ 0 w 469784"/>
              <a:gd name="connsiteY6" fmla="*/ 99829 h 133105"/>
              <a:gd name="connsiteX7" fmla="*/ 0 w 469784"/>
              <a:gd name="connsiteY7" fmla="*/ 33276 h 133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784" h="133105" extrusionOk="0">
                <a:moveTo>
                  <a:pt x="0" y="33276"/>
                </a:moveTo>
                <a:cubicBezTo>
                  <a:pt x="81438" y="49785"/>
                  <a:pt x="246365" y="41019"/>
                  <a:pt x="344705" y="33276"/>
                </a:cubicBezTo>
                <a:cubicBezTo>
                  <a:pt x="345730" y="28874"/>
                  <a:pt x="345796" y="12339"/>
                  <a:pt x="344705" y="0"/>
                </a:cubicBezTo>
                <a:cubicBezTo>
                  <a:pt x="380895" y="9330"/>
                  <a:pt x="411087" y="41041"/>
                  <a:pt x="469784" y="66553"/>
                </a:cubicBezTo>
                <a:cubicBezTo>
                  <a:pt x="445932" y="89021"/>
                  <a:pt x="385642" y="109876"/>
                  <a:pt x="344705" y="133105"/>
                </a:cubicBezTo>
                <a:cubicBezTo>
                  <a:pt x="347604" y="119345"/>
                  <a:pt x="344966" y="114410"/>
                  <a:pt x="344705" y="99829"/>
                </a:cubicBezTo>
                <a:cubicBezTo>
                  <a:pt x="283294" y="95741"/>
                  <a:pt x="166167" y="112895"/>
                  <a:pt x="0" y="99829"/>
                </a:cubicBezTo>
                <a:cubicBezTo>
                  <a:pt x="3892" y="76750"/>
                  <a:pt x="-5609" y="65680"/>
                  <a:pt x="0" y="33276"/>
                </a:cubicBezTo>
                <a:close/>
              </a:path>
            </a:pathLst>
          </a:custGeom>
          <a:noFill/>
          <a:ln w="28575">
            <a:solidFill>
              <a:schemeClr val="tx1">
                <a:lumMod val="90000"/>
                <a:lumOff val="10000"/>
              </a:schemeClr>
            </a:solidFill>
            <a:extLst>
              <a:ext uri="{C807C97D-BFC1-408E-A445-0C87EB9F89A2}">
                <ask:lineSketchStyleProps xmlns="" xmlns:ask="http://schemas.microsoft.com/office/drawing/2018/sketchyshapes" sd="1219033472">
                  <a:prstGeom prst="rightArrow">
                    <a:avLst>
                      <a:gd name="adj1" fmla="val 50000"/>
                      <a:gd name="adj2" fmla="val 9397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C4F5996E-4B80-2C41-9D4D-B9B453ABD176}"/>
              </a:ext>
            </a:extLst>
          </p:cNvPr>
          <p:cNvGrpSpPr/>
          <p:nvPr/>
        </p:nvGrpSpPr>
        <p:grpSpPr>
          <a:xfrm>
            <a:off x="3329118" y="4343386"/>
            <a:ext cx="1374593" cy="1985749"/>
            <a:chOff x="3628842" y="4343386"/>
            <a:chExt cx="1374593" cy="1985749"/>
          </a:xfrm>
        </p:grpSpPr>
        <p:pic>
          <p:nvPicPr>
            <p:cNvPr id="38" name="Picture 37" descr="Shape, circle&#10;&#10;Description automatically generated">
              <a:extLst>
                <a:ext uri="{FF2B5EF4-FFF2-40B4-BE49-F238E27FC236}">
                  <a16:creationId xmlns:a16="http://schemas.microsoft.com/office/drawing/2014/main" id="{63233C2E-6CBF-3547-B70F-1C5E3B1FA3D5}"/>
                </a:ext>
              </a:extLst>
            </p:cNvPr>
            <p:cNvPicPr>
              <a:picLocks noChangeAspect="1"/>
            </p:cNvPicPr>
            <p:nvPr/>
          </p:nvPicPr>
          <p:blipFill>
            <a:blip r:embed="rId7">
              <a:extLst>
                <a:ext uri="{BEBA8EAE-BF5A-486C-A8C5-ECC9F3942E4B}">
                  <a14:imgProps xmlns:a14="http://schemas.microsoft.com/office/drawing/2010/main">
                    <a14:imgLayer r:embed="rId9">
                      <a14:imgEffect>
                        <a14:sharpenSoften amount="60000"/>
                      </a14:imgEffect>
                    </a14:imgLayer>
                  </a14:imgProps>
                </a:ext>
              </a:extLst>
            </a:blip>
            <a:stretch>
              <a:fillRect/>
            </a:stretch>
          </p:blipFill>
          <p:spPr>
            <a:xfrm>
              <a:off x="3628842" y="4343386"/>
              <a:ext cx="1374593" cy="1615749"/>
            </a:xfrm>
            <a:prstGeom prst="rect">
              <a:avLst/>
            </a:prstGeom>
          </p:spPr>
        </p:pic>
        <p:sp>
          <p:nvSpPr>
            <p:cNvPr id="51" name="TextBox 50">
              <a:extLst>
                <a:ext uri="{FF2B5EF4-FFF2-40B4-BE49-F238E27FC236}">
                  <a16:creationId xmlns:a16="http://schemas.microsoft.com/office/drawing/2014/main" id="{B43EB1AF-0281-3C4A-B58E-9ED3060CF142}"/>
                </a:ext>
              </a:extLst>
            </p:cNvPr>
            <p:cNvSpPr txBox="1"/>
            <p:nvPr/>
          </p:nvSpPr>
          <p:spPr>
            <a:xfrm>
              <a:off x="3940454" y="5990581"/>
              <a:ext cx="822507" cy="338554"/>
            </a:xfrm>
            <a:prstGeom prst="rect">
              <a:avLst/>
            </a:prstGeom>
            <a:noFill/>
          </p:spPr>
          <p:txBody>
            <a:bodyPr wrap="square" rtlCol="0">
              <a:spAutoFit/>
            </a:bodyPr>
            <a:lstStyle/>
            <a:p>
              <a:pPr algn="ctr"/>
              <a:r>
                <a:rPr lang="en-US" sz="1600" b="1">
                  <a:latin typeface="Segoe Print" panose="02000800000000000000" pitchFamily="2" charset="0"/>
                </a:rPr>
                <a:t>Model</a:t>
              </a:r>
            </a:p>
          </p:txBody>
        </p:sp>
      </p:grpSp>
      <p:grpSp>
        <p:nvGrpSpPr>
          <p:cNvPr id="27" name="Group 26">
            <a:extLst>
              <a:ext uri="{FF2B5EF4-FFF2-40B4-BE49-F238E27FC236}">
                <a16:creationId xmlns:a16="http://schemas.microsoft.com/office/drawing/2014/main" id="{9F6061FE-C2F0-DA45-8276-EBE2B6406B00}"/>
              </a:ext>
            </a:extLst>
          </p:cNvPr>
          <p:cNvGrpSpPr/>
          <p:nvPr/>
        </p:nvGrpSpPr>
        <p:grpSpPr>
          <a:xfrm>
            <a:off x="7611455" y="4445571"/>
            <a:ext cx="1413940" cy="1820188"/>
            <a:chOff x="7986428" y="4352134"/>
            <a:chExt cx="1634939" cy="2008943"/>
          </a:xfrm>
        </p:grpSpPr>
        <p:pic>
          <p:nvPicPr>
            <p:cNvPr id="16" name="Picture 15" descr="A picture containing linedrawing&#10;&#10;Description automatically generated">
              <a:extLst>
                <a:ext uri="{FF2B5EF4-FFF2-40B4-BE49-F238E27FC236}">
                  <a16:creationId xmlns:a16="http://schemas.microsoft.com/office/drawing/2014/main" id="{411717F4-0A76-7443-B2B3-475E169A67A8}"/>
                </a:ext>
              </a:extLst>
            </p:cNvPr>
            <p:cNvPicPr>
              <a:picLocks noChangeAspect="1"/>
            </p:cNvPicPr>
            <p:nvPr/>
          </p:nvPicPr>
          <p:blipFill>
            <a:blip r:embed="rId10">
              <a:extLst>
                <a:ext uri="{BEBA8EAE-BF5A-486C-A8C5-ECC9F3942E4B}">
                  <a14:imgProps xmlns:a14="http://schemas.microsoft.com/office/drawing/2010/main">
                    <a14:imgLayer r:embed="rId11">
                      <a14:imgEffect>
                        <a14:sharpenSoften amount="61000"/>
                      </a14:imgEffect>
                    </a14:imgLayer>
                  </a14:imgProps>
                </a:ext>
              </a:extLst>
            </a:blip>
            <a:stretch>
              <a:fillRect/>
            </a:stretch>
          </p:blipFill>
          <p:spPr>
            <a:xfrm>
              <a:off x="8020814" y="4352134"/>
              <a:ext cx="1584234" cy="1611085"/>
            </a:xfrm>
            <a:prstGeom prst="rect">
              <a:avLst/>
            </a:prstGeom>
          </p:spPr>
        </p:pic>
        <p:sp>
          <p:nvSpPr>
            <p:cNvPr id="53" name="TextBox 52">
              <a:extLst>
                <a:ext uri="{FF2B5EF4-FFF2-40B4-BE49-F238E27FC236}">
                  <a16:creationId xmlns:a16="http://schemas.microsoft.com/office/drawing/2014/main" id="{1575445C-ABBF-0540-A231-25748FBFBA87}"/>
                </a:ext>
              </a:extLst>
            </p:cNvPr>
            <p:cNvSpPr txBox="1"/>
            <p:nvPr/>
          </p:nvSpPr>
          <p:spPr>
            <a:xfrm>
              <a:off x="7986428" y="6022523"/>
              <a:ext cx="1634939" cy="338554"/>
            </a:xfrm>
            <a:prstGeom prst="rect">
              <a:avLst/>
            </a:prstGeom>
            <a:noFill/>
          </p:spPr>
          <p:txBody>
            <a:bodyPr wrap="square" rtlCol="0">
              <a:spAutoFit/>
            </a:bodyPr>
            <a:lstStyle/>
            <a:p>
              <a:pPr algn="ctr"/>
              <a:r>
                <a:rPr lang="en-US" sz="1600" b="1">
                  <a:latin typeface="Segoe Print" panose="02000800000000000000" pitchFamily="2" charset="0"/>
                </a:rPr>
                <a:t>Decision Logic</a:t>
              </a:r>
            </a:p>
          </p:txBody>
        </p:sp>
      </p:grpSp>
      <p:grpSp>
        <p:nvGrpSpPr>
          <p:cNvPr id="28" name="Group 27">
            <a:extLst>
              <a:ext uri="{FF2B5EF4-FFF2-40B4-BE49-F238E27FC236}">
                <a16:creationId xmlns:a16="http://schemas.microsoft.com/office/drawing/2014/main" id="{1E6971E0-C083-0849-AA5D-F2D44E5429AE}"/>
              </a:ext>
            </a:extLst>
          </p:cNvPr>
          <p:cNvGrpSpPr/>
          <p:nvPr/>
        </p:nvGrpSpPr>
        <p:grpSpPr>
          <a:xfrm>
            <a:off x="9915383" y="4356344"/>
            <a:ext cx="1635999" cy="1635999"/>
            <a:chOff x="10292573" y="4356344"/>
            <a:chExt cx="1635999" cy="1635999"/>
          </a:xfrm>
        </p:grpSpPr>
        <p:pic>
          <p:nvPicPr>
            <p:cNvPr id="13" name="Picture 12" descr="A black and white drawing of a tree&#10;&#10;Description automatically generated with low confidence">
              <a:extLst>
                <a:ext uri="{FF2B5EF4-FFF2-40B4-BE49-F238E27FC236}">
                  <a16:creationId xmlns:a16="http://schemas.microsoft.com/office/drawing/2014/main" id="{375084A3-F7C8-A949-AF4D-08E40C5B7966}"/>
                </a:ext>
              </a:extLst>
            </p:cNvPr>
            <p:cNvPicPr>
              <a:picLocks noChangeAspect="1"/>
            </p:cNvPicPr>
            <p:nvPr/>
          </p:nvPicPr>
          <p:blipFill>
            <a:blip r:embed="rId12">
              <a:extLst>
                <a:ext uri="{BEBA8EAE-BF5A-486C-A8C5-ECC9F3942E4B}">
                  <a14:imgProps xmlns:a14="http://schemas.microsoft.com/office/drawing/2010/main">
                    <a14:imgLayer r:embed="rId13">
                      <a14:imgEffect>
                        <a14:sharpenSoften amount="61000"/>
                      </a14:imgEffect>
                    </a14:imgLayer>
                  </a14:imgProps>
                </a:ext>
              </a:extLst>
            </a:blip>
            <a:stretch>
              <a:fillRect/>
            </a:stretch>
          </p:blipFill>
          <p:spPr>
            <a:xfrm>
              <a:off x="10292573" y="4356344"/>
              <a:ext cx="1635999" cy="1635999"/>
            </a:xfrm>
            <a:prstGeom prst="rect">
              <a:avLst/>
            </a:prstGeom>
          </p:spPr>
        </p:pic>
        <p:sp>
          <p:nvSpPr>
            <p:cNvPr id="54" name="TextBox 53">
              <a:extLst>
                <a:ext uri="{FF2B5EF4-FFF2-40B4-BE49-F238E27FC236}">
                  <a16:creationId xmlns:a16="http://schemas.microsoft.com/office/drawing/2014/main" id="{B7C1689A-B2D3-5543-8FD4-8DCE67814357}"/>
                </a:ext>
              </a:extLst>
            </p:cNvPr>
            <p:cNvSpPr txBox="1"/>
            <p:nvPr/>
          </p:nvSpPr>
          <p:spPr>
            <a:xfrm>
              <a:off x="10436229" y="4995584"/>
              <a:ext cx="1337760" cy="338554"/>
            </a:xfrm>
            <a:prstGeom prst="rect">
              <a:avLst/>
            </a:prstGeom>
            <a:noFill/>
          </p:spPr>
          <p:txBody>
            <a:bodyPr wrap="square" rtlCol="0">
              <a:spAutoFit/>
            </a:bodyPr>
            <a:lstStyle/>
            <a:p>
              <a:pPr algn="ctr"/>
              <a:r>
                <a:rPr lang="en-US" sz="1600" b="1" dirty="0">
                  <a:latin typeface="Segoe Print" panose="02000800000000000000" pitchFamily="2" charset="0"/>
                </a:rPr>
                <a:t>Action</a:t>
              </a:r>
            </a:p>
          </p:txBody>
        </p:sp>
      </p:grpSp>
      <p:grpSp>
        <p:nvGrpSpPr>
          <p:cNvPr id="79" name="Group 78">
            <a:extLst>
              <a:ext uri="{FF2B5EF4-FFF2-40B4-BE49-F238E27FC236}">
                <a16:creationId xmlns:a16="http://schemas.microsoft.com/office/drawing/2014/main" id="{B2B27157-7D88-434B-B719-7C5FB537CE0D}"/>
              </a:ext>
            </a:extLst>
          </p:cNvPr>
          <p:cNvGrpSpPr/>
          <p:nvPr/>
        </p:nvGrpSpPr>
        <p:grpSpPr>
          <a:xfrm>
            <a:off x="422910" y="4657738"/>
            <a:ext cx="1978781" cy="1307117"/>
            <a:chOff x="800100" y="4657738"/>
            <a:chExt cx="1978781" cy="1307117"/>
          </a:xfrm>
        </p:grpSpPr>
        <p:sp>
          <p:nvSpPr>
            <p:cNvPr id="50" name="TextBox 49">
              <a:extLst>
                <a:ext uri="{FF2B5EF4-FFF2-40B4-BE49-F238E27FC236}">
                  <a16:creationId xmlns:a16="http://schemas.microsoft.com/office/drawing/2014/main" id="{0E01128D-8C27-7945-9AD9-5DE183674EDE}"/>
                </a:ext>
              </a:extLst>
            </p:cNvPr>
            <p:cNvSpPr txBox="1"/>
            <p:nvPr/>
          </p:nvSpPr>
          <p:spPr>
            <a:xfrm>
              <a:off x="974783" y="5626301"/>
              <a:ext cx="1634939" cy="338554"/>
            </a:xfrm>
            <a:prstGeom prst="rect">
              <a:avLst/>
            </a:prstGeom>
            <a:noFill/>
          </p:spPr>
          <p:txBody>
            <a:bodyPr wrap="square" rtlCol="0">
              <a:spAutoFit/>
            </a:bodyPr>
            <a:lstStyle/>
            <a:p>
              <a:pPr algn="ctr"/>
              <a:r>
                <a:rPr lang="en-US" sz="1600" b="1">
                  <a:latin typeface="Segoe Print" panose="02000800000000000000" pitchFamily="2" charset="0"/>
                </a:rPr>
                <a:t>Data Instance</a:t>
              </a:r>
            </a:p>
          </p:txBody>
        </p:sp>
        <p:grpSp>
          <p:nvGrpSpPr>
            <p:cNvPr id="78" name="Group 77">
              <a:extLst>
                <a:ext uri="{FF2B5EF4-FFF2-40B4-BE49-F238E27FC236}">
                  <a16:creationId xmlns:a16="http://schemas.microsoft.com/office/drawing/2014/main" id="{240B8DE0-C85A-5640-8EB2-034C1E68BA54}"/>
                </a:ext>
              </a:extLst>
            </p:cNvPr>
            <p:cNvGrpSpPr/>
            <p:nvPr/>
          </p:nvGrpSpPr>
          <p:grpSpPr>
            <a:xfrm>
              <a:off x="800100" y="4657738"/>
              <a:ext cx="1978781" cy="777312"/>
              <a:chOff x="800100" y="4657738"/>
              <a:chExt cx="1978781" cy="777312"/>
            </a:xfrm>
          </p:grpSpPr>
          <p:grpSp>
            <p:nvGrpSpPr>
              <p:cNvPr id="62" name="Group 61">
                <a:extLst>
                  <a:ext uri="{FF2B5EF4-FFF2-40B4-BE49-F238E27FC236}">
                    <a16:creationId xmlns:a16="http://schemas.microsoft.com/office/drawing/2014/main" id="{0A33288C-7AE8-054B-8675-AF4A940E6A7D}"/>
                  </a:ext>
                </a:extLst>
              </p:cNvPr>
              <p:cNvGrpSpPr/>
              <p:nvPr/>
            </p:nvGrpSpPr>
            <p:grpSpPr>
              <a:xfrm>
                <a:off x="800100" y="4657738"/>
                <a:ext cx="1978781" cy="777312"/>
                <a:chOff x="1117648" y="1974786"/>
                <a:chExt cx="1729666" cy="551267"/>
              </a:xfrm>
            </p:grpSpPr>
            <p:pic>
              <p:nvPicPr>
                <p:cNvPr id="67" name="Picture 66" descr="Whiteboard&#10;&#10;Description automatically generated">
                  <a:extLst>
                    <a:ext uri="{FF2B5EF4-FFF2-40B4-BE49-F238E27FC236}">
                      <a16:creationId xmlns:a16="http://schemas.microsoft.com/office/drawing/2014/main" id="{BE64DD56-9086-D34F-9D60-DFBA5E4552C6}"/>
                    </a:ext>
                  </a:extLst>
                </p:cNvPr>
                <p:cNvPicPr>
                  <a:picLocks noChangeAspect="1"/>
                </p:cNvPicPr>
                <p:nvPr/>
              </p:nvPicPr>
              <p:blipFill rotWithShape="1">
                <a:blip r:embed="rId14">
                  <a:extLst>
                    <a:ext uri="{BEBA8EAE-BF5A-486C-A8C5-ECC9F3942E4B}">
                      <a14:imgProps xmlns:a14="http://schemas.microsoft.com/office/drawing/2010/main">
                        <a14:imgLayer r:embed="rId15">
                          <a14:imgEffect>
                            <a14:sharpenSoften amount="100000"/>
                          </a14:imgEffect>
                        </a14:imgLayer>
                      </a14:imgProps>
                    </a:ext>
                  </a:extLst>
                </a:blip>
                <a:srcRect l="13835" t="16337" r="13684" b="51094"/>
                <a:stretch/>
              </p:blipFill>
              <p:spPr>
                <a:xfrm>
                  <a:off x="1117648" y="1974786"/>
                  <a:ext cx="1729666" cy="551267"/>
                </a:xfrm>
                <a:prstGeom prst="rect">
                  <a:avLst/>
                </a:prstGeom>
              </p:spPr>
            </p:pic>
            <p:sp>
              <p:nvSpPr>
                <p:cNvPr id="69" name="Rectangle 68">
                  <a:extLst>
                    <a:ext uri="{FF2B5EF4-FFF2-40B4-BE49-F238E27FC236}">
                      <a16:creationId xmlns:a16="http://schemas.microsoft.com/office/drawing/2014/main" id="{1F0C953E-CFDA-3A43-9620-62FF3060D472}"/>
                    </a:ext>
                  </a:extLst>
                </p:cNvPr>
                <p:cNvSpPr/>
                <p:nvPr/>
              </p:nvSpPr>
              <p:spPr>
                <a:xfrm>
                  <a:off x="1219200" y="2066088"/>
                  <a:ext cx="342900" cy="2050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2E4B2F75-11F3-8F40-A4E8-69875BB54F67}"/>
                    </a:ext>
                  </a:extLst>
                </p:cNvPr>
                <p:cNvSpPr/>
                <p:nvPr/>
              </p:nvSpPr>
              <p:spPr>
                <a:xfrm>
                  <a:off x="1634323" y="2064948"/>
                  <a:ext cx="375274" cy="208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4611953E-3B96-BB4B-8EC7-9E9CF965A7FE}"/>
                    </a:ext>
                  </a:extLst>
                </p:cNvPr>
                <p:cNvSpPr/>
                <p:nvPr/>
              </p:nvSpPr>
              <p:spPr>
                <a:xfrm>
                  <a:off x="2034719" y="2061621"/>
                  <a:ext cx="342900" cy="208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199502AE-61E6-8C47-BADC-6AFF765F8515}"/>
                    </a:ext>
                  </a:extLst>
                </p:cNvPr>
                <p:cNvSpPr/>
                <p:nvPr/>
              </p:nvSpPr>
              <p:spPr>
                <a:xfrm>
                  <a:off x="2402740" y="2050888"/>
                  <a:ext cx="324995" cy="208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TextBox 62">
                <a:extLst>
                  <a:ext uri="{FF2B5EF4-FFF2-40B4-BE49-F238E27FC236}">
                    <a16:creationId xmlns:a16="http://schemas.microsoft.com/office/drawing/2014/main" id="{80CE2933-0D58-834B-A043-456C05B99499}"/>
                  </a:ext>
                </a:extLst>
              </p:cNvPr>
              <p:cNvSpPr txBox="1"/>
              <p:nvPr/>
            </p:nvSpPr>
            <p:spPr>
              <a:xfrm>
                <a:off x="929237" y="4796018"/>
                <a:ext cx="457056" cy="338554"/>
              </a:xfrm>
              <a:prstGeom prst="rect">
                <a:avLst/>
              </a:prstGeom>
              <a:noFill/>
            </p:spPr>
            <p:txBody>
              <a:bodyPr wrap="square" rtlCol="0">
                <a:spAutoFit/>
              </a:bodyPr>
              <a:lstStyle/>
              <a:p>
                <a:pPr algn="ctr"/>
                <a:r>
                  <a:rPr lang="en-US" sz="1600" b="1">
                    <a:latin typeface="Segoe Print" panose="02000800000000000000" pitchFamily="2" charset="0"/>
                  </a:rPr>
                  <a:t>X</a:t>
                </a:r>
                <a:r>
                  <a:rPr lang="en-US" sz="1600" b="1" baseline="-25000">
                    <a:latin typeface="Segoe Print" panose="02000800000000000000" pitchFamily="2" charset="0"/>
                  </a:rPr>
                  <a:t>1</a:t>
                </a:r>
              </a:p>
            </p:txBody>
          </p:sp>
          <p:sp>
            <p:nvSpPr>
              <p:cNvPr id="64" name="TextBox 63">
                <a:extLst>
                  <a:ext uri="{FF2B5EF4-FFF2-40B4-BE49-F238E27FC236}">
                    <a16:creationId xmlns:a16="http://schemas.microsoft.com/office/drawing/2014/main" id="{5F994DCC-2CDE-4942-B3F5-5D4CD3DDACB0}"/>
                  </a:ext>
                </a:extLst>
              </p:cNvPr>
              <p:cNvSpPr txBox="1"/>
              <p:nvPr/>
            </p:nvSpPr>
            <p:spPr>
              <a:xfrm>
                <a:off x="1853280" y="4769378"/>
                <a:ext cx="448203" cy="338554"/>
              </a:xfrm>
              <a:prstGeom prst="rect">
                <a:avLst/>
              </a:prstGeom>
              <a:noFill/>
            </p:spPr>
            <p:txBody>
              <a:bodyPr wrap="square" rtlCol="0">
                <a:spAutoFit/>
              </a:bodyPr>
              <a:lstStyle/>
              <a:p>
                <a:pPr algn="ctr"/>
                <a:r>
                  <a:rPr lang="en-US" sz="1600" b="1" dirty="0">
                    <a:latin typeface="Segoe Print" panose="02000800000000000000" pitchFamily="2" charset="0"/>
                  </a:rPr>
                  <a:t>X</a:t>
                </a:r>
                <a:r>
                  <a:rPr lang="en-US" sz="1600" b="1" baseline="-25000" dirty="0">
                    <a:latin typeface="Segoe Print" panose="02000800000000000000" pitchFamily="2" charset="0"/>
                  </a:rPr>
                  <a:t>3</a:t>
                </a:r>
              </a:p>
            </p:txBody>
          </p:sp>
          <p:sp>
            <p:nvSpPr>
              <p:cNvPr id="65" name="TextBox 64">
                <a:extLst>
                  <a:ext uri="{FF2B5EF4-FFF2-40B4-BE49-F238E27FC236}">
                    <a16:creationId xmlns:a16="http://schemas.microsoft.com/office/drawing/2014/main" id="{6E15965A-5807-734B-B065-767387C2B905}"/>
                  </a:ext>
                </a:extLst>
              </p:cNvPr>
              <p:cNvSpPr txBox="1"/>
              <p:nvPr/>
            </p:nvSpPr>
            <p:spPr>
              <a:xfrm>
                <a:off x="1400652" y="4780576"/>
                <a:ext cx="448203" cy="338554"/>
              </a:xfrm>
              <a:prstGeom prst="rect">
                <a:avLst/>
              </a:prstGeom>
              <a:noFill/>
            </p:spPr>
            <p:txBody>
              <a:bodyPr wrap="square" rtlCol="0">
                <a:spAutoFit/>
              </a:bodyPr>
              <a:lstStyle/>
              <a:p>
                <a:pPr algn="ctr"/>
                <a:r>
                  <a:rPr lang="en-US" sz="1600" b="1">
                    <a:latin typeface="Segoe Print" panose="02000800000000000000" pitchFamily="2" charset="0"/>
                  </a:rPr>
                  <a:t>X</a:t>
                </a:r>
                <a:r>
                  <a:rPr lang="en-US" sz="1600" b="1" baseline="-25000">
                    <a:latin typeface="Segoe Print" panose="02000800000000000000" pitchFamily="2" charset="0"/>
                  </a:rPr>
                  <a:t>2</a:t>
                </a:r>
              </a:p>
            </p:txBody>
          </p:sp>
          <p:sp>
            <p:nvSpPr>
              <p:cNvPr id="66" name="TextBox 65">
                <a:extLst>
                  <a:ext uri="{FF2B5EF4-FFF2-40B4-BE49-F238E27FC236}">
                    <a16:creationId xmlns:a16="http://schemas.microsoft.com/office/drawing/2014/main" id="{2E32EAC4-9B2A-A94D-A616-B897217BD472}"/>
                  </a:ext>
                </a:extLst>
              </p:cNvPr>
              <p:cNvSpPr txBox="1"/>
              <p:nvPr/>
            </p:nvSpPr>
            <p:spPr>
              <a:xfrm>
                <a:off x="2284201" y="4761915"/>
                <a:ext cx="338713" cy="338554"/>
              </a:xfrm>
              <a:prstGeom prst="rect">
                <a:avLst/>
              </a:prstGeom>
              <a:noFill/>
            </p:spPr>
            <p:txBody>
              <a:bodyPr wrap="square" rtlCol="0">
                <a:spAutoFit/>
              </a:bodyPr>
              <a:lstStyle/>
              <a:p>
                <a:pPr algn="ctr"/>
                <a:r>
                  <a:rPr lang="en-US" sz="1600" b="1" dirty="0">
                    <a:latin typeface="Segoe Print" panose="02000800000000000000" pitchFamily="2" charset="0"/>
                  </a:rPr>
                  <a:t>Q</a:t>
                </a:r>
              </a:p>
            </p:txBody>
          </p:sp>
          <p:sp>
            <p:nvSpPr>
              <p:cNvPr id="74" name="TextBox 73">
                <a:extLst>
                  <a:ext uri="{FF2B5EF4-FFF2-40B4-BE49-F238E27FC236}">
                    <a16:creationId xmlns:a16="http://schemas.microsoft.com/office/drawing/2014/main" id="{EF71DFF2-C45E-1C42-88DE-37D71C8F3FBE}"/>
                  </a:ext>
                </a:extLst>
              </p:cNvPr>
              <p:cNvSpPr txBox="1"/>
              <p:nvPr/>
            </p:nvSpPr>
            <p:spPr>
              <a:xfrm>
                <a:off x="873723" y="5143269"/>
                <a:ext cx="512570" cy="276999"/>
              </a:xfrm>
              <a:prstGeom prst="rect">
                <a:avLst/>
              </a:prstGeom>
              <a:noFill/>
            </p:spPr>
            <p:txBody>
              <a:bodyPr wrap="square" rtlCol="0">
                <a:spAutoFit/>
              </a:bodyPr>
              <a:lstStyle/>
              <a:p>
                <a:pPr algn="ctr"/>
                <a:r>
                  <a:rPr lang="en-US" sz="1200">
                    <a:latin typeface="Segoe Print" panose="02000800000000000000" pitchFamily="2" charset="0"/>
                  </a:rPr>
                  <a:t>7</a:t>
                </a:r>
              </a:p>
            </p:txBody>
          </p:sp>
          <p:sp>
            <p:nvSpPr>
              <p:cNvPr id="75" name="TextBox 74">
                <a:extLst>
                  <a:ext uri="{FF2B5EF4-FFF2-40B4-BE49-F238E27FC236}">
                    <a16:creationId xmlns:a16="http://schemas.microsoft.com/office/drawing/2014/main" id="{D0D749DF-5784-9040-ACB7-DE8E0CE6D7E2}"/>
                  </a:ext>
                </a:extLst>
              </p:cNvPr>
              <p:cNvSpPr txBox="1"/>
              <p:nvPr/>
            </p:nvSpPr>
            <p:spPr>
              <a:xfrm>
                <a:off x="1338949" y="5136847"/>
                <a:ext cx="512570" cy="276999"/>
              </a:xfrm>
              <a:prstGeom prst="rect">
                <a:avLst/>
              </a:prstGeom>
              <a:noFill/>
            </p:spPr>
            <p:txBody>
              <a:bodyPr wrap="square" rtlCol="0">
                <a:spAutoFit/>
              </a:bodyPr>
              <a:lstStyle/>
              <a:p>
                <a:pPr algn="ctr"/>
                <a:r>
                  <a:rPr lang="en-US" sz="1200">
                    <a:latin typeface="Segoe Print" panose="02000800000000000000" pitchFamily="2" charset="0"/>
                  </a:rPr>
                  <a:t>T</a:t>
                </a:r>
              </a:p>
            </p:txBody>
          </p:sp>
          <p:sp>
            <p:nvSpPr>
              <p:cNvPr id="76" name="TextBox 75">
                <a:extLst>
                  <a:ext uri="{FF2B5EF4-FFF2-40B4-BE49-F238E27FC236}">
                    <a16:creationId xmlns:a16="http://schemas.microsoft.com/office/drawing/2014/main" id="{218AC6F1-759D-4741-912B-7213451BDD57}"/>
                  </a:ext>
                </a:extLst>
              </p:cNvPr>
              <p:cNvSpPr txBox="1"/>
              <p:nvPr/>
            </p:nvSpPr>
            <p:spPr>
              <a:xfrm>
                <a:off x="1796148" y="5122410"/>
                <a:ext cx="512570" cy="276999"/>
              </a:xfrm>
              <a:prstGeom prst="rect">
                <a:avLst/>
              </a:prstGeom>
              <a:noFill/>
            </p:spPr>
            <p:txBody>
              <a:bodyPr wrap="square" rtlCol="0">
                <a:spAutoFit/>
              </a:bodyPr>
              <a:lstStyle/>
              <a:p>
                <a:pPr algn="ctr"/>
                <a:r>
                  <a:rPr lang="en-US" sz="1150" dirty="0">
                    <a:latin typeface="Segoe Print" panose="02000800000000000000" pitchFamily="2" charset="0"/>
                  </a:rPr>
                  <a:t>Red</a:t>
                </a:r>
              </a:p>
            </p:txBody>
          </p:sp>
          <p:sp>
            <p:nvSpPr>
              <p:cNvPr id="77" name="TextBox 76">
                <a:extLst>
                  <a:ext uri="{FF2B5EF4-FFF2-40B4-BE49-F238E27FC236}">
                    <a16:creationId xmlns:a16="http://schemas.microsoft.com/office/drawing/2014/main" id="{7DD0D259-7B9F-294F-9D04-B131298AFC2B}"/>
                  </a:ext>
                </a:extLst>
              </p:cNvPr>
              <p:cNvSpPr txBox="1"/>
              <p:nvPr/>
            </p:nvSpPr>
            <p:spPr>
              <a:xfrm>
                <a:off x="2193996" y="5111174"/>
                <a:ext cx="512570" cy="276999"/>
              </a:xfrm>
              <a:prstGeom prst="rect">
                <a:avLst/>
              </a:prstGeom>
              <a:noFill/>
            </p:spPr>
            <p:txBody>
              <a:bodyPr wrap="square" rtlCol="0">
                <a:spAutoFit/>
              </a:bodyPr>
              <a:lstStyle/>
              <a:p>
                <a:pPr algn="ctr"/>
                <a:r>
                  <a:rPr lang="en-US" sz="1150" dirty="0">
                    <a:latin typeface="Segoe Print" panose="02000800000000000000" pitchFamily="2" charset="0"/>
                  </a:rPr>
                  <a:t>?</a:t>
                </a:r>
              </a:p>
            </p:txBody>
          </p:sp>
        </p:grpSp>
      </p:grpSp>
      <p:grpSp>
        <p:nvGrpSpPr>
          <p:cNvPr id="61" name="Group 60">
            <a:extLst>
              <a:ext uri="{FF2B5EF4-FFF2-40B4-BE49-F238E27FC236}">
                <a16:creationId xmlns:a16="http://schemas.microsoft.com/office/drawing/2014/main" id="{55F12685-F2CC-D245-8327-51AAEC57E34F}"/>
              </a:ext>
            </a:extLst>
          </p:cNvPr>
          <p:cNvGrpSpPr/>
          <p:nvPr/>
        </p:nvGrpSpPr>
        <p:grpSpPr>
          <a:xfrm>
            <a:off x="1057158" y="1698260"/>
            <a:ext cx="2386335" cy="1898219"/>
            <a:chOff x="1057158" y="1698260"/>
            <a:chExt cx="2386335" cy="1898219"/>
          </a:xfrm>
        </p:grpSpPr>
        <p:grpSp>
          <p:nvGrpSpPr>
            <p:cNvPr id="73" name="Group 72">
              <a:extLst>
                <a:ext uri="{FF2B5EF4-FFF2-40B4-BE49-F238E27FC236}">
                  <a16:creationId xmlns:a16="http://schemas.microsoft.com/office/drawing/2014/main" id="{0A5B29E3-EBCE-E447-A164-557BE7A3E0AC}"/>
                </a:ext>
              </a:extLst>
            </p:cNvPr>
            <p:cNvGrpSpPr/>
            <p:nvPr/>
          </p:nvGrpSpPr>
          <p:grpSpPr>
            <a:xfrm>
              <a:off x="1057158" y="1698260"/>
              <a:ext cx="2386335" cy="1898219"/>
              <a:chOff x="787529" y="1698260"/>
              <a:chExt cx="2386335" cy="1898219"/>
            </a:xfrm>
          </p:grpSpPr>
          <p:grpSp>
            <p:nvGrpSpPr>
              <p:cNvPr id="94" name="Group 93">
                <a:extLst>
                  <a:ext uri="{FF2B5EF4-FFF2-40B4-BE49-F238E27FC236}">
                    <a16:creationId xmlns:a16="http://schemas.microsoft.com/office/drawing/2014/main" id="{C1B3778E-1120-0340-BA5B-2DD055C2A803}"/>
                  </a:ext>
                </a:extLst>
              </p:cNvPr>
              <p:cNvGrpSpPr/>
              <p:nvPr/>
            </p:nvGrpSpPr>
            <p:grpSpPr>
              <a:xfrm>
                <a:off x="787529" y="1698260"/>
                <a:ext cx="2386335" cy="1898219"/>
                <a:chOff x="787529" y="1698260"/>
                <a:chExt cx="2386335" cy="1898219"/>
              </a:xfrm>
            </p:grpSpPr>
            <p:pic>
              <p:nvPicPr>
                <p:cNvPr id="99" name="Picture 98" descr="Whiteboard&#10;&#10;Description automatically generated">
                  <a:extLst>
                    <a:ext uri="{FF2B5EF4-FFF2-40B4-BE49-F238E27FC236}">
                      <a16:creationId xmlns:a16="http://schemas.microsoft.com/office/drawing/2014/main" id="{57A48154-08B1-E04B-9405-96DD23C263D3}"/>
                    </a:ext>
                  </a:extLst>
                </p:cNvPr>
                <p:cNvPicPr>
                  <a:picLocks noChangeAspect="1"/>
                </p:cNvPicPr>
                <p:nvPr/>
              </p:nvPicPr>
              <p:blipFill>
                <a:blip r:embed="rId14">
                  <a:extLst>
                    <a:ext uri="{BEBA8EAE-BF5A-486C-A8C5-ECC9F3942E4B}">
                      <a14:imgProps xmlns:a14="http://schemas.microsoft.com/office/drawing/2010/main">
                        <a14:imgLayer r:embed="rId16">
                          <a14:imgEffect>
                            <a14:sharpenSoften amount="100000"/>
                          </a14:imgEffect>
                        </a14:imgLayer>
                      </a14:imgProps>
                    </a:ext>
                  </a:extLst>
                </a:blip>
                <a:stretch>
                  <a:fillRect/>
                </a:stretch>
              </p:blipFill>
              <p:spPr>
                <a:xfrm>
                  <a:off x="787529" y="1698260"/>
                  <a:ext cx="2386335" cy="1692633"/>
                </a:xfrm>
                <a:prstGeom prst="rect">
                  <a:avLst/>
                </a:prstGeom>
              </p:spPr>
            </p:pic>
            <p:sp>
              <p:nvSpPr>
                <p:cNvPr id="100" name="TextBox 99">
                  <a:extLst>
                    <a:ext uri="{FF2B5EF4-FFF2-40B4-BE49-F238E27FC236}">
                      <a16:creationId xmlns:a16="http://schemas.microsoft.com/office/drawing/2014/main" id="{5C04BC75-2989-7740-96FF-51123577543B}"/>
                    </a:ext>
                  </a:extLst>
                </p:cNvPr>
                <p:cNvSpPr txBox="1"/>
                <p:nvPr/>
              </p:nvSpPr>
              <p:spPr>
                <a:xfrm>
                  <a:off x="984803" y="3257925"/>
                  <a:ext cx="1634939" cy="338554"/>
                </a:xfrm>
                <a:prstGeom prst="rect">
                  <a:avLst/>
                </a:prstGeom>
                <a:noFill/>
              </p:spPr>
              <p:txBody>
                <a:bodyPr wrap="square" rtlCol="0">
                  <a:spAutoFit/>
                </a:bodyPr>
                <a:lstStyle/>
                <a:p>
                  <a:pPr algn="ctr"/>
                  <a:r>
                    <a:rPr lang="en-US" sz="1600" b="1">
                      <a:latin typeface="Segoe Print" panose="02000800000000000000" pitchFamily="2" charset="0"/>
                    </a:rPr>
                    <a:t>Labeled Data</a:t>
                  </a:r>
                </a:p>
              </p:txBody>
            </p:sp>
            <p:sp>
              <p:nvSpPr>
                <p:cNvPr id="101" name="Rectangle 100">
                  <a:extLst>
                    <a:ext uri="{FF2B5EF4-FFF2-40B4-BE49-F238E27FC236}">
                      <a16:creationId xmlns:a16="http://schemas.microsoft.com/office/drawing/2014/main" id="{01623E26-F2FA-1143-8D1E-C4BDC84CD30A}"/>
                    </a:ext>
                  </a:extLst>
                </p:cNvPr>
                <p:cNvSpPr/>
                <p:nvPr/>
              </p:nvSpPr>
              <p:spPr>
                <a:xfrm>
                  <a:off x="1219200" y="2066088"/>
                  <a:ext cx="342900" cy="2050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44FC2CB5-AF10-A142-915E-B87EC959CEEE}"/>
                    </a:ext>
                  </a:extLst>
                </p:cNvPr>
                <p:cNvSpPr/>
                <p:nvPr/>
              </p:nvSpPr>
              <p:spPr>
                <a:xfrm>
                  <a:off x="1634323" y="2064948"/>
                  <a:ext cx="375274" cy="208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E69CDFDE-3F08-534E-8321-F5011D464DE0}"/>
                    </a:ext>
                  </a:extLst>
                </p:cNvPr>
                <p:cNvSpPr/>
                <p:nvPr/>
              </p:nvSpPr>
              <p:spPr>
                <a:xfrm>
                  <a:off x="2034719" y="2061621"/>
                  <a:ext cx="342900" cy="208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F71D6C86-7829-E740-9362-9628D629C656}"/>
                    </a:ext>
                  </a:extLst>
                </p:cNvPr>
                <p:cNvSpPr/>
                <p:nvPr/>
              </p:nvSpPr>
              <p:spPr>
                <a:xfrm>
                  <a:off x="2402740" y="2050888"/>
                  <a:ext cx="324995" cy="208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5" name="TextBox 94">
                <a:extLst>
                  <a:ext uri="{FF2B5EF4-FFF2-40B4-BE49-F238E27FC236}">
                    <a16:creationId xmlns:a16="http://schemas.microsoft.com/office/drawing/2014/main" id="{5B698720-43FF-C444-A700-D19A1E1E2086}"/>
                  </a:ext>
                </a:extLst>
              </p:cNvPr>
              <p:cNvSpPr txBox="1"/>
              <p:nvPr/>
            </p:nvSpPr>
            <p:spPr>
              <a:xfrm>
                <a:off x="1188194" y="2032470"/>
                <a:ext cx="401857" cy="307777"/>
              </a:xfrm>
              <a:prstGeom prst="rect">
                <a:avLst/>
              </a:prstGeom>
              <a:noFill/>
            </p:spPr>
            <p:txBody>
              <a:bodyPr wrap="square" rtlCol="0">
                <a:spAutoFit/>
              </a:bodyPr>
              <a:lstStyle/>
              <a:p>
                <a:pPr algn="ctr"/>
                <a:r>
                  <a:rPr lang="en-US" sz="1400" b="1">
                    <a:latin typeface="Segoe Print" panose="02000800000000000000" pitchFamily="2" charset="0"/>
                  </a:rPr>
                  <a:t>X</a:t>
                </a:r>
                <a:r>
                  <a:rPr lang="en-US" sz="1200" b="1" baseline="-25000">
                    <a:latin typeface="Segoe Print" panose="02000800000000000000" pitchFamily="2" charset="0"/>
                  </a:rPr>
                  <a:t>1</a:t>
                </a:r>
              </a:p>
            </p:txBody>
          </p:sp>
          <p:sp>
            <p:nvSpPr>
              <p:cNvPr id="96" name="TextBox 95">
                <a:extLst>
                  <a:ext uri="{FF2B5EF4-FFF2-40B4-BE49-F238E27FC236}">
                    <a16:creationId xmlns:a16="http://schemas.microsoft.com/office/drawing/2014/main" id="{1CA94022-BEDF-F248-8836-BAF73DC9B71A}"/>
                  </a:ext>
                </a:extLst>
              </p:cNvPr>
              <p:cNvSpPr txBox="1"/>
              <p:nvPr/>
            </p:nvSpPr>
            <p:spPr>
              <a:xfrm>
                <a:off x="2007188" y="2026025"/>
                <a:ext cx="401857" cy="307777"/>
              </a:xfrm>
              <a:prstGeom prst="rect">
                <a:avLst/>
              </a:prstGeom>
              <a:noFill/>
            </p:spPr>
            <p:txBody>
              <a:bodyPr wrap="square" rtlCol="0">
                <a:spAutoFit/>
              </a:bodyPr>
              <a:lstStyle/>
              <a:p>
                <a:pPr algn="ctr"/>
                <a:r>
                  <a:rPr lang="en-US" sz="1400" b="1">
                    <a:latin typeface="Segoe Print" panose="02000800000000000000" pitchFamily="2" charset="0"/>
                  </a:rPr>
                  <a:t>X</a:t>
                </a:r>
                <a:r>
                  <a:rPr lang="en-US" sz="1200" b="1" baseline="-25000">
                    <a:latin typeface="Segoe Print" panose="02000800000000000000" pitchFamily="2" charset="0"/>
                  </a:rPr>
                  <a:t>3</a:t>
                </a:r>
              </a:p>
            </p:txBody>
          </p:sp>
          <p:sp>
            <p:nvSpPr>
              <p:cNvPr id="97" name="TextBox 96">
                <a:extLst>
                  <a:ext uri="{FF2B5EF4-FFF2-40B4-BE49-F238E27FC236}">
                    <a16:creationId xmlns:a16="http://schemas.microsoft.com/office/drawing/2014/main" id="{EEE486CD-FD1A-0140-9C2A-2A290B275D4E}"/>
                  </a:ext>
                </a:extLst>
              </p:cNvPr>
              <p:cNvSpPr txBox="1"/>
              <p:nvPr/>
            </p:nvSpPr>
            <p:spPr>
              <a:xfrm>
                <a:off x="1601454" y="2027352"/>
                <a:ext cx="424331" cy="307777"/>
              </a:xfrm>
              <a:prstGeom prst="rect">
                <a:avLst/>
              </a:prstGeom>
              <a:noFill/>
            </p:spPr>
            <p:txBody>
              <a:bodyPr wrap="square" rtlCol="0">
                <a:spAutoFit/>
              </a:bodyPr>
              <a:lstStyle/>
              <a:p>
                <a:pPr algn="ctr"/>
                <a:r>
                  <a:rPr lang="en-US" sz="1400" b="1">
                    <a:latin typeface="Segoe Print" panose="02000800000000000000" pitchFamily="2" charset="0"/>
                  </a:rPr>
                  <a:t>X</a:t>
                </a:r>
                <a:r>
                  <a:rPr lang="en-US" sz="1200" b="1" baseline="-25000">
                    <a:latin typeface="Segoe Print" panose="02000800000000000000" pitchFamily="2" charset="0"/>
                  </a:rPr>
                  <a:t>2</a:t>
                </a:r>
              </a:p>
            </p:txBody>
          </p:sp>
          <p:sp>
            <p:nvSpPr>
              <p:cNvPr id="98" name="TextBox 97">
                <a:extLst>
                  <a:ext uri="{FF2B5EF4-FFF2-40B4-BE49-F238E27FC236}">
                    <a16:creationId xmlns:a16="http://schemas.microsoft.com/office/drawing/2014/main" id="{35373419-091D-4B48-B8ED-B658E38E66F3}"/>
                  </a:ext>
                </a:extLst>
              </p:cNvPr>
              <p:cNvSpPr txBox="1"/>
              <p:nvPr/>
            </p:nvSpPr>
            <p:spPr>
              <a:xfrm>
                <a:off x="2389022" y="2012723"/>
                <a:ext cx="338713" cy="307777"/>
              </a:xfrm>
              <a:prstGeom prst="rect">
                <a:avLst/>
              </a:prstGeom>
              <a:noFill/>
            </p:spPr>
            <p:txBody>
              <a:bodyPr wrap="square" rtlCol="0">
                <a:spAutoFit/>
              </a:bodyPr>
              <a:lstStyle/>
              <a:p>
                <a:pPr algn="ctr"/>
                <a:r>
                  <a:rPr lang="en-US" sz="1400" b="1">
                    <a:latin typeface="Segoe Print" panose="02000800000000000000" pitchFamily="2" charset="0"/>
                  </a:rPr>
                  <a:t>Q</a:t>
                </a:r>
              </a:p>
            </p:txBody>
          </p:sp>
        </p:grpSp>
        <p:sp>
          <p:nvSpPr>
            <p:cNvPr id="80" name="TextBox 79">
              <a:extLst>
                <a:ext uri="{FF2B5EF4-FFF2-40B4-BE49-F238E27FC236}">
                  <a16:creationId xmlns:a16="http://schemas.microsoft.com/office/drawing/2014/main" id="{6110D301-80B9-704B-A085-1BD605FAC9CF}"/>
                </a:ext>
              </a:extLst>
            </p:cNvPr>
            <p:cNvSpPr txBox="1"/>
            <p:nvPr/>
          </p:nvSpPr>
          <p:spPr>
            <a:xfrm>
              <a:off x="1425503" y="2301009"/>
              <a:ext cx="512570" cy="230832"/>
            </a:xfrm>
            <a:prstGeom prst="rect">
              <a:avLst/>
            </a:prstGeom>
            <a:noFill/>
          </p:spPr>
          <p:txBody>
            <a:bodyPr wrap="square" rtlCol="0">
              <a:spAutoFit/>
            </a:bodyPr>
            <a:lstStyle/>
            <a:p>
              <a:pPr algn="ctr"/>
              <a:r>
                <a:rPr lang="en-US" sz="900" dirty="0">
                  <a:latin typeface="Segoe Print" panose="02000800000000000000" pitchFamily="2" charset="0"/>
                </a:rPr>
                <a:t>8</a:t>
              </a:r>
            </a:p>
          </p:txBody>
        </p:sp>
        <p:sp>
          <p:nvSpPr>
            <p:cNvPr id="81" name="TextBox 80">
              <a:extLst>
                <a:ext uri="{FF2B5EF4-FFF2-40B4-BE49-F238E27FC236}">
                  <a16:creationId xmlns:a16="http://schemas.microsoft.com/office/drawing/2014/main" id="{DAC23CCB-F1D5-FE47-8876-589E1417FDFF}"/>
                </a:ext>
              </a:extLst>
            </p:cNvPr>
            <p:cNvSpPr txBox="1"/>
            <p:nvPr/>
          </p:nvSpPr>
          <p:spPr>
            <a:xfrm>
              <a:off x="1811389" y="2296605"/>
              <a:ext cx="512570" cy="230832"/>
            </a:xfrm>
            <a:prstGeom prst="rect">
              <a:avLst/>
            </a:prstGeom>
            <a:noFill/>
          </p:spPr>
          <p:txBody>
            <a:bodyPr wrap="square" rtlCol="0">
              <a:spAutoFit/>
            </a:bodyPr>
            <a:lstStyle/>
            <a:p>
              <a:pPr algn="ctr"/>
              <a:r>
                <a:rPr lang="en-US" sz="900">
                  <a:latin typeface="Segoe Print" panose="02000800000000000000" pitchFamily="2" charset="0"/>
                </a:rPr>
                <a:t>T</a:t>
              </a:r>
            </a:p>
          </p:txBody>
        </p:sp>
        <p:sp>
          <p:nvSpPr>
            <p:cNvPr id="82" name="TextBox 81">
              <a:extLst>
                <a:ext uri="{FF2B5EF4-FFF2-40B4-BE49-F238E27FC236}">
                  <a16:creationId xmlns:a16="http://schemas.microsoft.com/office/drawing/2014/main" id="{ED75F4D4-D021-7947-8A7D-0E453312B897}"/>
                </a:ext>
              </a:extLst>
            </p:cNvPr>
            <p:cNvSpPr txBox="1"/>
            <p:nvPr/>
          </p:nvSpPr>
          <p:spPr>
            <a:xfrm>
              <a:off x="2211438" y="2282478"/>
              <a:ext cx="512570" cy="230832"/>
            </a:xfrm>
            <a:prstGeom prst="rect">
              <a:avLst/>
            </a:prstGeom>
            <a:noFill/>
          </p:spPr>
          <p:txBody>
            <a:bodyPr wrap="square" rtlCol="0">
              <a:spAutoFit/>
            </a:bodyPr>
            <a:lstStyle/>
            <a:p>
              <a:pPr algn="ctr"/>
              <a:r>
                <a:rPr lang="en-US" sz="900" dirty="0">
                  <a:latin typeface="Segoe Print" panose="02000800000000000000" pitchFamily="2" charset="0"/>
                </a:rPr>
                <a:t>Red</a:t>
              </a:r>
            </a:p>
          </p:txBody>
        </p:sp>
        <p:sp>
          <p:nvSpPr>
            <p:cNvPr id="83" name="TextBox 82">
              <a:extLst>
                <a:ext uri="{FF2B5EF4-FFF2-40B4-BE49-F238E27FC236}">
                  <a16:creationId xmlns:a16="http://schemas.microsoft.com/office/drawing/2014/main" id="{0A25E89A-95D0-AA45-BEA0-A9F22A6D8C98}"/>
                </a:ext>
              </a:extLst>
            </p:cNvPr>
            <p:cNvSpPr txBox="1"/>
            <p:nvPr/>
          </p:nvSpPr>
          <p:spPr>
            <a:xfrm>
              <a:off x="2568272" y="2275638"/>
              <a:ext cx="512570" cy="230832"/>
            </a:xfrm>
            <a:prstGeom prst="rect">
              <a:avLst/>
            </a:prstGeom>
            <a:noFill/>
          </p:spPr>
          <p:txBody>
            <a:bodyPr wrap="square" rtlCol="0">
              <a:spAutoFit/>
            </a:bodyPr>
            <a:lstStyle/>
            <a:p>
              <a:pPr algn="ctr"/>
              <a:r>
                <a:rPr lang="en-US" sz="900">
                  <a:latin typeface="Segoe Print" panose="02000800000000000000" pitchFamily="2" charset="0"/>
                </a:rPr>
                <a:t>Yes</a:t>
              </a:r>
            </a:p>
          </p:txBody>
        </p:sp>
        <p:sp>
          <p:nvSpPr>
            <p:cNvPr id="84" name="TextBox 83">
              <a:extLst>
                <a:ext uri="{FF2B5EF4-FFF2-40B4-BE49-F238E27FC236}">
                  <a16:creationId xmlns:a16="http://schemas.microsoft.com/office/drawing/2014/main" id="{806C8CC7-E0A7-CF4A-87A0-9018104DF3EE}"/>
                </a:ext>
              </a:extLst>
            </p:cNvPr>
            <p:cNvSpPr txBox="1"/>
            <p:nvPr/>
          </p:nvSpPr>
          <p:spPr>
            <a:xfrm>
              <a:off x="1423251" y="2480305"/>
              <a:ext cx="512570" cy="230832"/>
            </a:xfrm>
            <a:prstGeom prst="rect">
              <a:avLst/>
            </a:prstGeom>
            <a:noFill/>
          </p:spPr>
          <p:txBody>
            <a:bodyPr wrap="square" rtlCol="0">
              <a:spAutoFit/>
            </a:bodyPr>
            <a:lstStyle/>
            <a:p>
              <a:pPr algn="ctr"/>
              <a:r>
                <a:rPr lang="en-US" sz="900">
                  <a:latin typeface="Segoe Print" panose="02000800000000000000" pitchFamily="2" charset="0"/>
                </a:rPr>
                <a:t>12</a:t>
              </a:r>
            </a:p>
          </p:txBody>
        </p:sp>
        <p:sp>
          <p:nvSpPr>
            <p:cNvPr id="85" name="TextBox 84">
              <a:extLst>
                <a:ext uri="{FF2B5EF4-FFF2-40B4-BE49-F238E27FC236}">
                  <a16:creationId xmlns:a16="http://schemas.microsoft.com/office/drawing/2014/main" id="{FBD1FC5D-DA69-6C48-949A-FAA9D07A948D}"/>
                </a:ext>
              </a:extLst>
            </p:cNvPr>
            <p:cNvSpPr txBox="1"/>
            <p:nvPr/>
          </p:nvSpPr>
          <p:spPr>
            <a:xfrm>
              <a:off x="1809137" y="2475901"/>
              <a:ext cx="512570" cy="230832"/>
            </a:xfrm>
            <a:prstGeom prst="rect">
              <a:avLst/>
            </a:prstGeom>
            <a:noFill/>
          </p:spPr>
          <p:txBody>
            <a:bodyPr wrap="square" rtlCol="0">
              <a:spAutoFit/>
            </a:bodyPr>
            <a:lstStyle/>
            <a:p>
              <a:pPr algn="ctr"/>
              <a:r>
                <a:rPr lang="en-US" sz="900" dirty="0">
                  <a:latin typeface="Segoe Print" panose="02000800000000000000" pitchFamily="2" charset="0"/>
                </a:rPr>
                <a:t>F</a:t>
              </a:r>
            </a:p>
          </p:txBody>
        </p:sp>
        <p:sp>
          <p:nvSpPr>
            <p:cNvPr id="86" name="TextBox 85">
              <a:extLst>
                <a:ext uri="{FF2B5EF4-FFF2-40B4-BE49-F238E27FC236}">
                  <a16:creationId xmlns:a16="http://schemas.microsoft.com/office/drawing/2014/main" id="{ABF05685-14BE-9B44-A45D-0F65FBA64BDE}"/>
                </a:ext>
              </a:extLst>
            </p:cNvPr>
            <p:cNvSpPr txBox="1"/>
            <p:nvPr/>
          </p:nvSpPr>
          <p:spPr>
            <a:xfrm>
              <a:off x="2209186" y="2459446"/>
              <a:ext cx="512570" cy="230832"/>
            </a:xfrm>
            <a:prstGeom prst="rect">
              <a:avLst/>
            </a:prstGeom>
            <a:noFill/>
          </p:spPr>
          <p:txBody>
            <a:bodyPr wrap="square" rtlCol="0">
              <a:spAutoFit/>
            </a:bodyPr>
            <a:lstStyle/>
            <a:p>
              <a:pPr algn="ctr"/>
              <a:r>
                <a:rPr lang="en-US" sz="900">
                  <a:latin typeface="Segoe Print" panose="02000800000000000000" pitchFamily="2" charset="0"/>
                </a:rPr>
                <a:t>Blue</a:t>
              </a:r>
            </a:p>
          </p:txBody>
        </p:sp>
        <p:sp>
          <p:nvSpPr>
            <p:cNvPr id="87" name="TextBox 86">
              <a:extLst>
                <a:ext uri="{FF2B5EF4-FFF2-40B4-BE49-F238E27FC236}">
                  <a16:creationId xmlns:a16="http://schemas.microsoft.com/office/drawing/2014/main" id="{695CEA8C-F6E1-7447-9D9A-79D9F04F1D4C}"/>
                </a:ext>
              </a:extLst>
            </p:cNvPr>
            <p:cNvSpPr txBox="1"/>
            <p:nvPr/>
          </p:nvSpPr>
          <p:spPr>
            <a:xfrm>
              <a:off x="2566020" y="2448210"/>
              <a:ext cx="512570" cy="230832"/>
            </a:xfrm>
            <a:prstGeom prst="rect">
              <a:avLst/>
            </a:prstGeom>
            <a:noFill/>
          </p:spPr>
          <p:txBody>
            <a:bodyPr wrap="square" rtlCol="0">
              <a:spAutoFit/>
            </a:bodyPr>
            <a:lstStyle/>
            <a:p>
              <a:pPr algn="ctr"/>
              <a:r>
                <a:rPr lang="en-US" sz="900">
                  <a:latin typeface="Segoe Print" panose="02000800000000000000" pitchFamily="2" charset="0"/>
                </a:rPr>
                <a:t>No</a:t>
              </a:r>
            </a:p>
          </p:txBody>
        </p:sp>
        <p:sp>
          <p:nvSpPr>
            <p:cNvPr id="88" name="TextBox 87">
              <a:extLst>
                <a:ext uri="{FF2B5EF4-FFF2-40B4-BE49-F238E27FC236}">
                  <a16:creationId xmlns:a16="http://schemas.microsoft.com/office/drawing/2014/main" id="{6F8014F1-6DB4-DD49-9200-2A7E33CAF27D}"/>
                </a:ext>
              </a:extLst>
            </p:cNvPr>
            <p:cNvSpPr txBox="1"/>
            <p:nvPr/>
          </p:nvSpPr>
          <p:spPr>
            <a:xfrm>
              <a:off x="1423251" y="2668567"/>
              <a:ext cx="512570" cy="230832"/>
            </a:xfrm>
            <a:prstGeom prst="rect">
              <a:avLst/>
            </a:prstGeom>
            <a:noFill/>
          </p:spPr>
          <p:txBody>
            <a:bodyPr wrap="square" rtlCol="0">
              <a:spAutoFit/>
            </a:bodyPr>
            <a:lstStyle/>
            <a:p>
              <a:pPr algn="ctr"/>
              <a:r>
                <a:rPr lang="en-US" sz="900">
                  <a:latin typeface="Segoe Print" panose="02000800000000000000" pitchFamily="2" charset="0"/>
                </a:rPr>
                <a:t>6</a:t>
              </a:r>
            </a:p>
          </p:txBody>
        </p:sp>
        <p:sp>
          <p:nvSpPr>
            <p:cNvPr id="89" name="TextBox 88">
              <a:extLst>
                <a:ext uri="{FF2B5EF4-FFF2-40B4-BE49-F238E27FC236}">
                  <a16:creationId xmlns:a16="http://schemas.microsoft.com/office/drawing/2014/main" id="{61A23ADC-F924-214F-9F37-C8F16D70204F}"/>
                </a:ext>
              </a:extLst>
            </p:cNvPr>
            <p:cNvSpPr txBox="1"/>
            <p:nvPr/>
          </p:nvSpPr>
          <p:spPr>
            <a:xfrm>
              <a:off x="1809137" y="2664163"/>
              <a:ext cx="512570" cy="230832"/>
            </a:xfrm>
            <a:prstGeom prst="rect">
              <a:avLst/>
            </a:prstGeom>
            <a:noFill/>
          </p:spPr>
          <p:txBody>
            <a:bodyPr wrap="square" rtlCol="0">
              <a:spAutoFit/>
            </a:bodyPr>
            <a:lstStyle/>
            <a:p>
              <a:pPr algn="ctr"/>
              <a:r>
                <a:rPr lang="en-US" sz="900">
                  <a:latin typeface="Segoe Print" panose="02000800000000000000" pitchFamily="2" charset="0"/>
                </a:rPr>
                <a:t>T</a:t>
              </a:r>
            </a:p>
          </p:txBody>
        </p:sp>
        <p:sp>
          <p:nvSpPr>
            <p:cNvPr id="90" name="TextBox 89">
              <a:extLst>
                <a:ext uri="{FF2B5EF4-FFF2-40B4-BE49-F238E27FC236}">
                  <a16:creationId xmlns:a16="http://schemas.microsoft.com/office/drawing/2014/main" id="{828C6E1F-56E4-3241-9B40-E7A342AA8961}"/>
                </a:ext>
              </a:extLst>
            </p:cNvPr>
            <p:cNvSpPr txBox="1"/>
            <p:nvPr/>
          </p:nvSpPr>
          <p:spPr>
            <a:xfrm>
              <a:off x="2209186" y="2647708"/>
              <a:ext cx="512570" cy="230832"/>
            </a:xfrm>
            <a:prstGeom prst="rect">
              <a:avLst/>
            </a:prstGeom>
            <a:noFill/>
          </p:spPr>
          <p:txBody>
            <a:bodyPr wrap="square" rtlCol="0">
              <a:spAutoFit/>
            </a:bodyPr>
            <a:lstStyle/>
            <a:p>
              <a:pPr algn="ctr"/>
              <a:r>
                <a:rPr lang="en-US" sz="900">
                  <a:latin typeface="Segoe Print" panose="02000800000000000000" pitchFamily="2" charset="0"/>
                </a:rPr>
                <a:t>Blue</a:t>
              </a:r>
            </a:p>
          </p:txBody>
        </p:sp>
        <p:sp>
          <p:nvSpPr>
            <p:cNvPr id="91" name="TextBox 90">
              <a:extLst>
                <a:ext uri="{FF2B5EF4-FFF2-40B4-BE49-F238E27FC236}">
                  <a16:creationId xmlns:a16="http://schemas.microsoft.com/office/drawing/2014/main" id="{3898DB94-E17A-424E-87BF-757A7AC43DF1}"/>
                </a:ext>
              </a:extLst>
            </p:cNvPr>
            <p:cNvSpPr txBox="1"/>
            <p:nvPr/>
          </p:nvSpPr>
          <p:spPr>
            <a:xfrm>
              <a:off x="2566020" y="2636472"/>
              <a:ext cx="512570" cy="230832"/>
            </a:xfrm>
            <a:prstGeom prst="rect">
              <a:avLst/>
            </a:prstGeom>
            <a:noFill/>
          </p:spPr>
          <p:txBody>
            <a:bodyPr wrap="square" rtlCol="0">
              <a:spAutoFit/>
            </a:bodyPr>
            <a:lstStyle/>
            <a:p>
              <a:pPr algn="ctr"/>
              <a:r>
                <a:rPr lang="en-US" sz="900">
                  <a:latin typeface="Segoe Print" panose="02000800000000000000" pitchFamily="2" charset="0"/>
                </a:rPr>
                <a:t>Yes</a:t>
              </a:r>
            </a:p>
          </p:txBody>
        </p:sp>
        <p:sp>
          <p:nvSpPr>
            <p:cNvPr id="92" name="TextBox 91">
              <a:extLst>
                <a:ext uri="{FF2B5EF4-FFF2-40B4-BE49-F238E27FC236}">
                  <a16:creationId xmlns:a16="http://schemas.microsoft.com/office/drawing/2014/main" id="{938CC1DE-C122-CF40-9A42-17E477FE289E}"/>
                </a:ext>
              </a:extLst>
            </p:cNvPr>
            <p:cNvSpPr txBox="1"/>
            <p:nvPr/>
          </p:nvSpPr>
          <p:spPr>
            <a:xfrm>
              <a:off x="2215911" y="2835976"/>
              <a:ext cx="512570" cy="230832"/>
            </a:xfrm>
            <a:prstGeom prst="rect">
              <a:avLst/>
            </a:prstGeom>
            <a:noFill/>
          </p:spPr>
          <p:txBody>
            <a:bodyPr wrap="square" rtlCol="0">
              <a:spAutoFit/>
            </a:bodyPr>
            <a:lstStyle/>
            <a:p>
              <a:pPr algn="ctr"/>
              <a:r>
                <a:rPr lang="en-US" sz="900">
                  <a:latin typeface="Segoe Print" panose="02000800000000000000" pitchFamily="2" charset="0"/>
                </a:rPr>
                <a:t>Red</a:t>
              </a:r>
            </a:p>
          </p:txBody>
        </p:sp>
        <p:sp>
          <p:nvSpPr>
            <p:cNvPr id="93" name="TextBox 92">
              <a:extLst>
                <a:ext uri="{FF2B5EF4-FFF2-40B4-BE49-F238E27FC236}">
                  <a16:creationId xmlns:a16="http://schemas.microsoft.com/office/drawing/2014/main" id="{737EC53A-31DA-5347-B326-26FD711B6509}"/>
                </a:ext>
              </a:extLst>
            </p:cNvPr>
            <p:cNvSpPr txBox="1"/>
            <p:nvPr/>
          </p:nvSpPr>
          <p:spPr>
            <a:xfrm>
              <a:off x="2572745" y="2824740"/>
              <a:ext cx="512570" cy="230832"/>
            </a:xfrm>
            <a:prstGeom prst="rect">
              <a:avLst/>
            </a:prstGeom>
            <a:noFill/>
          </p:spPr>
          <p:txBody>
            <a:bodyPr wrap="square" rtlCol="0">
              <a:spAutoFit/>
            </a:bodyPr>
            <a:lstStyle/>
            <a:p>
              <a:pPr algn="ctr"/>
              <a:r>
                <a:rPr lang="en-US" sz="900">
                  <a:latin typeface="Segoe Print" panose="02000800000000000000" pitchFamily="2" charset="0"/>
                </a:rPr>
                <a:t>No</a:t>
              </a:r>
            </a:p>
          </p:txBody>
        </p:sp>
      </p:grpSp>
      <p:sp>
        <p:nvSpPr>
          <p:cNvPr id="5" name="Title 2">
            <a:extLst>
              <a:ext uri="{FF2B5EF4-FFF2-40B4-BE49-F238E27FC236}">
                <a16:creationId xmlns:a16="http://schemas.microsoft.com/office/drawing/2014/main" id="{BF488BA8-63BA-AFAB-9276-5A27B9A42825}"/>
              </a:ext>
            </a:extLst>
          </p:cNvPr>
          <p:cNvSpPr txBox="1">
            <a:spLocks/>
          </p:cNvSpPr>
          <p:nvPr/>
        </p:nvSpPr>
        <p:spPr>
          <a:xfrm>
            <a:off x="1505996" y="117053"/>
            <a:ext cx="9268442" cy="794520"/>
          </a:xfrm>
          <a:prstGeom prst="rect">
            <a:avLst/>
          </a:prstGeom>
        </p:spPr>
        <p:txBody>
          <a:bodyPr>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US" sz="3800" dirty="0">
                <a:solidFill>
                  <a:schemeClr val="accent1"/>
                </a:solidFill>
              </a:rPr>
              <a:t>Framework #3: </a:t>
            </a:r>
            <a:r>
              <a:rPr lang="en-US" sz="3800" dirty="0">
                <a:solidFill>
                  <a:schemeClr val="tx1">
                    <a:lumMod val="50000"/>
                    <a:lumOff val="50000"/>
                  </a:schemeClr>
                </a:solidFill>
              </a:rPr>
              <a:t>AI in Use vs. Machine Learning</a:t>
            </a:r>
          </a:p>
        </p:txBody>
      </p:sp>
      <p:sp>
        <p:nvSpPr>
          <p:cNvPr id="2" name="TextBox 1">
            <a:extLst>
              <a:ext uri="{FF2B5EF4-FFF2-40B4-BE49-F238E27FC236}">
                <a16:creationId xmlns:a16="http://schemas.microsoft.com/office/drawing/2014/main" id="{79339F5F-48C5-4A25-8B2F-F8EA8E01A85D}"/>
              </a:ext>
            </a:extLst>
          </p:cNvPr>
          <p:cNvSpPr txBox="1"/>
          <p:nvPr/>
        </p:nvSpPr>
        <p:spPr>
          <a:xfrm>
            <a:off x="2987713" y="834829"/>
            <a:ext cx="6216574" cy="461665"/>
          </a:xfrm>
          <a:prstGeom prst="rect">
            <a:avLst/>
          </a:prstGeom>
          <a:noFill/>
        </p:spPr>
        <p:txBody>
          <a:bodyPr wrap="none" rtlCol="0">
            <a:spAutoFit/>
          </a:bodyPr>
          <a:lstStyle/>
          <a:p>
            <a:r>
              <a:rPr lang="en-US" sz="2400" dirty="0">
                <a:solidFill>
                  <a:srgbClr val="FF0000"/>
                </a:solidFill>
              </a:rPr>
              <a:t>Let’s use our framework to understand ChatGPT.</a:t>
            </a:r>
            <a:endParaRPr lang="en-HK" sz="2400" dirty="0">
              <a:solidFill>
                <a:srgbClr val="FF0000"/>
              </a:solidFill>
            </a:endParaRPr>
          </a:p>
        </p:txBody>
      </p:sp>
    </p:spTree>
    <p:extLst>
      <p:ext uri="{BB962C8B-B14F-4D97-AF65-F5344CB8AC3E}">
        <p14:creationId xmlns:p14="http://schemas.microsoft.com/office/powerpoint/2010/main" val="12746332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ight Arrow 8">
            <a:extLst>
              <a:ext uri="{FF2B5EF4-FFF2-40B4-BE49-F238E27FC236}">
                <a16:creationId xmlns:a16="http://schemas.microsoft.com/office/drawing/2014/main" id="{6AFC4502-6091-EB4D-82E7-8C74F578A646}"/>
              </a:ext>
            </a:extLst>
          </p:cNvPr>
          <p:cNvSpPr/>
          <p:nvPr/>
        </p:nvSpPr>
        <p:spPr>
          <a:xfrm>
            <a:off x="4220470" y="3368530"/>
            <a:ext cx="507227" cy="132977"/>
          </a:xfrm>
          <a:custGeom>
            <a:avLst/>
            <a:gdLst>
              <a:gd name="connsiteX0" fmla="*/ 0 w 507227"/>
              <a:gd name="connsiteY0" fmla="*/ 33244 h 132977"/>
              <a:gd name="connsiteX1" fmla="*/ 382269 w 507227"/>
              <a:gd name="connsiteY1" fmla="*/ 33244 h 132977"/>
              <a:gd name="connsiteX2" fmla="*/ 382269 w 507227"/>
              <a:gd name="connsiteY2" fmla="*/ 0 h 132977"/>
              <a:gd name="connsiteX3" fmla="*/ 507227 w 507227"/>
              <a:gd name="connsiteY3" fmla="*/ 66489 h 132977"/>
              <a:gd name="connsiteX4" fmla="*/ 382269 w 507227"/>
              <a:gd name="connsiteY4" fmla="*/ 132977 h 132977"/>
              <a:gd name="connsiteX5" fmla="*/ 382269 w 507227"/>
              <a:gd name="connsiteY5" fmla="*/ 99733 h 132977"/>
              <a:gd name="connsiteX6" fmla="*/ 0 w 507227"/>
              <a:gd name="connsiteY6" fmla="*/ 99733 h 132977"/>
              <a:gd name="connsiteX7" fmla="*/ 0 w 507227"/>
              <a:gd name="connsiteY7" fmla="*/ 33244 h 132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227" h="132977" extrusionOk="0">
                <a:moveTo>
                  <a:pt x="0" y="33244"/>
                </a:moveTo>
                <a:cubicBezTo>
                  <a:pt x="138576" y="44405"/>
                  <a:pt x="281251" y="39622"/>
                  <a:pt x="382269" y="33244"/>
                </a:cubicBezTo>
                <a:cubicBezTo>
                  <a:pt x="383210" y="17761"/>
                  <a:pt x="383498" y="6412"/>
                  <a:pt x="382269" y="0"/>
                </a:cubicBezTo>
                <a:cubicBezTo>
                  <a:pt x="423714" y="13398"/>
                  <a:pt x="450026" y="29685"/>
                  <a:pt x="507227" y="66489"/>
                </a:cubicBezTo>
                <a:cubicBezTo>
                  <a:pt x="453686" y="93046"/>
                  <a:pt x="424440" y="116878"/>
                  <a:pt x="382269" y="132977"/>
                </a:cubicBezTo>
                <a:cubicBezTo>
                  <a:pt x="380581" y="124161"/>
                  <a:pt x="379399" y="109022"/>
                  <a:pt x="382269" y="99733"/>
                </a:cubicBezTo>
                <a:cubicBezTo>
                  <a:pt x="280738" y="91045"/>
                  <a:pt x="144307" y="119312"/>
                  <a:pt x="0" y="99733"/>
                </a:cubicBezTo>
                <a:cubicBezTo>
                  <a:pt x="3833" y="90580"/>
                  <a:pt x="2835" y="50498"/>
                  <a:pt x="0" y="33244"/>
                </a:cubicBezTo>
                <a:close/>
              </a:path>
            </a:pathLst>
          </a:custGeom>
          <a:noFill/>
          <a:ln w="28575">
            <a:solidFill>
              <a:schemeClr val="tx1">
                <a:lumMod val="90000"/>
                <a:lumOff val="10000"/>
              </a:schemeClr>
            </a:solidFill>
            <a:extLst>
              <a:ext uri="{C807C97D-BFC1-408E-A445-0C87EB9F89A2}">
                <ask:lineSketchStyleProps xmlns="" xmlns:ask="http://schemas.microsoft.com/office/drawing/2018/sketchyshapes" sd="1219033472">
                  <a:prstGeom prst="rightArrow">
                    <a:avLst>
                      <a:gd name="adj1" fmla="val 50000"/>
                      <a:gd name="adj2" fmla="val 9397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5E5FA160-3D5E-D74C-9313-FB0395EE539C}"/>
              </a:ext>
            </a:extLst>
          </p:cNvPr>
          <p:cNvSpPr/>
          <p:nvPr/>
        </p:nvSpPr>
        <p:spPr>
          <a:xfrm>
            <a:off x="7489641" y="3356825"/>
            <a:ext cx="469784" cy="133105"/>
          </a:xfrm>
          <a:custGeom>
            <a:avLst/>
            <a:gdLst>
              <a:gd name="connsiteX0" fmla="*/ 0 w 469784"/>
              <a:gd name="connsiteY0" fmla="*/ 33276 h 133105"/>
              <a:gd name="connsiteX1" fmla="*/ 344705 w 469784"/>
              <a:gd name="connsiteY1" fmla="*/ 33276 h 133105"/>
              <a:gd name="connsiteX2" fmla="*/ 344705 w 469784"/>
              <a:gd name="connsiteY2" fmla="*/ 0 h 133105"/>
              <a:gd name="connsiteX3" fmla="*/ 469784 w 469784"/>
              <a:gd name="connsiteY3" fmla="*/ 66553 h 133105"/>
              <a:gd name="connsiteX4" fmla="*/ 344705 w 469784"/>
              <a:gd name="connsiteY4" fmla="*/ 133105 h 133105"/>
              <a:gd name="connsiteX5" fmla="*/ 344705 w 469784"/>
              <a:gd name="connsiteY5" fmla="*/ 99829 h 133105"/>
              <a:gd name="connsiteX6" fmla="*/ 0 w 469784"/>
              <a:gd name="connsiteY6" fmla="*/ 99829 h 133105"/>
              <a:gd name="connsiteX7" fmla="*/ 0 w 469784"/>
              <a:gd name="connsiteY7" fmla="*/ 33276 h 133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784" h="133105" extrusionOk="0">
                <a:moveTo>
                  <a:pt x="0" y="33276"/>
                </a:moveTo>
                <a:cubicBezTo>
                  <a:pt x="81438" y="49785"/>
                  <a:pt x="246365" y="41019"/>
                  <a:pt x="344705" y="33276"/>
                </a:cubicBezTo>
                <a:cubicBezTo>
                  <a:pt x="345730" y="28874"/>
                  <a:pt x="345796" y="12339"/>
                  <a:pt x="344705" y="0"/>
                </a:cubicBezTo>
                <a:cubicBezTo>
                  <a:pt x="380895" y="9330"/>
                  <a:pt x="411087" y="41041"/>
                  <a:pt x="469784" y="66553"/>
                </a:cubicBezTo>
                <a:cubicBezTo>
                  <a:pt x="445932" y="89021"/>
                  <a:pt x="385642" y="109876"/>
                  <a:pt x="344705" y="133105"/>
                </a:cubicBezTo>
                <a:cubicBezTo>
                  <a:pt x="347604" y="119345"/>
                  <a:pt x="344966" y="114410"/>
                  <a:pt x="344705" y="99829"/>
                </a:cubicBezTo>
                <a:cubicBezTo>
                  <a:pt x="283294" y="95741"/>
                  <a:pt x="166167" y="112895"/>
                  <a:pt x="0" y="99829"/>
                </a:cubicBezTo>
                <a:cubicBezTo>
                  <a:pt x="3892" y="76750"/>
                  <a:pt x="-5609" y="65680"/>
                  <a:pt x="0" y="33276"/>
                </a:cubicBezTo>
                <a:close/>
              </a:path>
            </a:pathLst>
          </a:custGeom>
          <a:noFill/>
          <a:ln w="28575">
            <a:solidFill>
              <a:schemeClr val="tx1">
                <a:lumMod val="90000"/>
                <a:lumOff val="10000"/>
              </a:schemeClr>
            </a:solidFill>
            <a:extLst>
              <a:ext uri="{C807C97D-BFC1-408E-A445-0C87EB9F89A2}">
                <ask:lineSketchStyleProps xmlns="" xmlns:ask="http://schemas.microsoft.com/office/drawing/2018/sketchyshapes" sd="1219033472">
                  <a:prstGeom prst="rightArrow">
                    <a:avLst>
                      <a:gd name="adj1" fmla="val 50000"/>
                      <a:gd name="adj2" fmla="val 9397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8A7B1609-85E7-284A-8B3E-9AE8919FDC38}"/>
              </a:ext>
            </a:extLst>
          </p:cNvPr>
          <p:cNvGrpSpPr/>
          <p:nvPr/>
        </p:nvGrpSpPr>
        <p:grpSpPr>
          <a:xfrm>
            <a:off x="8424270" y="2689991"/>
            <a:ext cx="1635999" cy="1635999"/>
            <a:chOff x="10292573" y="4356344"/>
            <a:chExt cx="1635999" cy="1635999"/>
          </a:xfrm>
        </p:grpSpPr>
        <p:pic>
          <p:nvPicPr>
            <p:cNvPr id="20" name="Picture 19" descr="A black and white drawing of a tree&#10;&#10;Description automatically generated with low confidence">
              <a:extLst>
                <a:ext uri="{FF2B5EF4-FFF2-40B4-BE49-F238E27FC236}">
                  <a16:creationId xmlns:a16="http://schemas.microsoft.com/office/drawing/2014/main" id="{B54FB2FB-931B-E44E-9057-C499873DEF6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61000"/>
                      </a14:imgEffect>
                    </a14:imgLayer>
                  </a14:imgProps>
                </a:ext>
              </a:extLst>
            </a:blip>
            <a:stretch>
              <a:fillRect/>
            </a:stretch>
          </p:blipFill>
          <p:spPr>
            <a:xfrm>
              <a:off x="10292573" y="4356344"/>
              <a:ext cx="1635999" cy="1635999"/>
            </a:xfrm>
            <a:prstGeom prst="rect">
              <a:avLst/>
            </a:prstGeom>
          </p:spPr>
        </p:pic>
        <p:sp>
          <p:nvSpPr>
            <p:cNvPr id="21" name="TextBox 20">
              <a:extLst>
                <a:ext uri="{FF2B5EF4-FFF2-40B4-BE49-F238E27FC236}">
                  <a16:creationId xmlns:a16="http://schemas.microsoft.com/office/drawing/2014/main" id="{F897DC66-C15F-3F43-8F5D-02D91795461E}"/>
                </a:ext>
              </a:extLst>
            </p:cNvPr>
            <p:cNvSpPr txBox="1"/>
            <p:nvPr/>
          </p:nvSpPr>
          <p:spPr>
            <a:xfrm>
              <a:off x="10436229" y="4995584"/>
              <a:ext cx="1337760" cy="338554"/>
            </a:xfrm>
            <a:prstGeom prst="rect">
              <a:avLst/>
            </a:prstGeom>
            <a:noFill/>
          </p:spPr>
          <p:txBody>
            <a:bodyPr wrap="square" rtlCol="0">
              <a:spAutoFit/>
            </a:bodyPr>
            <a:lstStyle/>
            <a:p>
              <a:pPr algn="ctr"/>
              <a:r>
                <a:rPr lang="en-US" sz="1600" b="1">
                  <a:latin typeface="Segoe Print" panose="02000800000000000000" pitchFamily="2" charset="0"/>
                </a:rPr>
                <a:t>Action</a:t>
              </a:r>
            </a:p>
          </p:txBody>
        </p:sp>
      </p:grpSp>
      <p:sp>
        <p:nvSpPr>
          <p:cNvPr id="23" name="TextBox 22">
            <a:extLst>
              <a:ext uri="{FF2B5EF4-FFF2-40B4-BE49-F238E27FC236}">
                <a16:creationId xmlns:a16="http://schemas.microsoft.com/office/drawing/2014/main" id="{D3DA06CB-A5A5-3144-A026-2A03564992CD}"/>
              </a:ext>
            </a:extLst>
          </p:cNvPr>
          <p:cNvSpPr txBox="1"/>
          <p:nvPr/>
        </p:nvSpPr>
        <p:spPr>
          <a:xfrm>
            <a:off x="2584718" y="4348676"/>
            <a:ext cx="1634939" cy="338554"/>
          </a:xfrm>
          <a:prstGeom prst="rect">
            <a:avLst/>
          </a:prstGeom>
          <a:noFill/>
        </p:spPr>
        <p:txBody>
          <a:bodyPr wrap="square" rtlCol="0">
            <a:spAutoFit/>
          </a:bodyPr>
          <a:lstStyle/>
          <a:p>
            <a:pPr algn="ctr"/>
            <a:r>
              <a:rPr lang="en-US" sz="1600" b="1" dirty="0">
                <a:latin typeface="Segoe Print" panose="02000800000000000000" pitchFamily="2" charset="0"/>
              </a:rPr>
              <a:t>Data Instance</a:t>
            </a:r>
          </a:p>
        </p:txBody>
      </p:sp>
      <p:pic>
        <p:nvPicPr>
          <p:cNvPr id="40" name="Content Placeholder 3" descr="ex_machina.jpg">
            <a:extLst>
              <a:ext uri="{FF2B5EF4-FFF2-40B4-BE49-F238E27FC236}">
                <a16:creationId xmlns:a16="http://schemas.microsoft.com/office/drawing/2014/main" id="{3ADBA061-0528-814C-88B8-7CD5E7979594}"/>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1000"/>
                    </a14:imgEffect>
                  </a14:imgLayer>
                </a14:imgProps>
              </a:ext>
              <a:ext uri="{28A0092B-C50C-407E-A947-70E740481C1C}">
                <a14:useLocalDpi xmlns:a14="http://schemas.microsoft.com/office/drawing/2010/main" val="0"/>
              </a:ext>
            </a:extLst>
          </a:blip>
          <a:srcRect l="29784" t="549" r="27315" b="549"/>
          <a:stretch/>
        </p:blipFill>
        <p:spPr>
          <a:xfrm>
            <a:off x="5192543" y="2551718"/>
            <a:ext cx="1832252" cy="1761606"/>
          </a:xfrm>
          <a:prstGeom prst="rect">
            <a:avLst/>
          </a:prstGeom>
          <a:ln w="38100">
            <a:solidFill>
              <a:schemeClr val="tx2"/>
            </a:solidFill>
          </a:ln>
        </p:spPr>
      </p:pic>
      <p:sp>
        <p:nvSpPr>
          <p:cNvPr id="41" name="TextBox 40">
            <a:extLst>
              <a:ext uri="{FF2B5EF4-FFF2-40B4-BE49-F238E27FC236}">
                <a16:creationId xmlns:a16="http://schemas.microsoft.com/office/drawing/2014/main" id="{9BE8A656-6BD2-FE4C-8EEE-43D5BD9CABE2}"/>
              </a:ext>
            </a:extLst>
          </p:cNvPr>
          <p:cNvSpPr txBox="1"/>
          <p:nvPr/>
        </p:nvSpPr>
        <p:spPr>
          <a:xfrm>
            <a:off x="2158444" y="4651153"/>
            <a:ext cx="2440472" cy="338554"/>
          </a:xfrm>
          <a:prstGeom prst="rect">
            <a:avLst/>
          </a:prstGeom>
          <a:noFill/>
        </p:spPr>
        <p:txBody>
          <a:bodyPr wrap="square" rtlCol="0">
            <a:spAutoFit/>
          </a:bodyPr>
          <a:lstStyle/>
          <a:p>
            <a:pPr algn="ctr"/>
            <a:r>
              <a:rPr lang="en-US" sz="1600" b="1">
                <a:latin typeface="Segoe Print" panose="02000800000000000000" pitchFamily="2" charset="0"/>
              </a:rPr>
              <a:t>Example: a customer</a:t>
            </a:r>
          </a:p>
        </p:txBody>
      </p:sp>
      <p:sp>
        <p:nvSpPr>
          <p:cNvPr id="42" name="TextBox 41">
            <a:extLst>
              <a:ext uri="{FF2B5EF4-FFF2-40B4-BE49-F238E27FC236}">
                <a16:creationId xmlns:a16="http://schemas.microsoft.com/office/drawing/2014/main" id="{4D65C850-0F62-1A49-A7D6-777AB74A7647}"/>
              </a:ext>
            </a:extLst>
          </p:cNvPr>
          <p:cNvSpPr txBox="1"/>
          <p:nvPr/>
        </p:nvSpPr>
        <p:spPr>
          <a:xfrm>
            <a:off x="7630082" y="4346923"/>
            <a:ext cx="3402000" cy="584775"/>
          </a:xfrm>
          <a:prstGeom prst="rect">
            <a:avLst/>
          </a:prstGeom>
          <a:noFill/>
        </p:spPr>
        <p:txBody>
          <a:bodyPr wrap="square" rtlCol="0">
            <a:spAutoFit/>
          </a:bodyPr>
          <a:lstStyle/>
          <a:p>
            <a:pPr algn="ctr"/>
            <a:r>
              <a:rPr lang="en-US" sz="1600" b="1" dirty="0">
                <a:latin typeface="Segoe Print" panose="02000800000000000000" pitchFamily="2" charset="0"/>
              </a:rPr>
              <a:t>Example: give retention offer (or not)</a:t>
            </a:r>
          </a:p>
        </p:txBody>
      </p:sp>
      <p:pic>
        <p:nvPicPr>
          <p:cNvPr id="8" name="Picture 7">
            <a:extLst>
              <a:ext uri="{FF2B5EF4-FFF2-40B4-BE49-F238E27FC236}">
                <a16:creationId xmlns:a16="http://schemas.microsoft.com/office/drawing/2014/main" id="{3A9DAC4F-8A40-2544-8B14-714DDBC7A87C}"/>
              </a:ext>
            </a:extLst>
          </p:cNvPr>
          <p:cNvPicPr>
            <a:picLocks noChangeAspect="1"/>
          </p:cNvPicPr>
          <p:nvPr/>
        </p:nvPicPr>
        <p:blipFill>
          <a:blip r:embed="rId7"/>
          <a:stretch>
            <a:fillRect/>
          </a:stretch>
        </p:blipFill>
        <p:spPr>
          <a:xfrm>
            <a:off x="3059430" y="2588334"/>
            <a:ext cx="696194" cy="1706798"/>
          </a:xfrm>
          <a:prstGeom prst="rect">
            <a:avLst/>
          </a:prstGeom>
        </p:spPr>
      </p:pic>
    </p:spTree>
    <p:extLst>
      <p:ext uri="{BB962C8B-B14F-4D97-AF65-F5344CB8AC3E}">
        <p14:creationId xmlns:p14="http://schemas.microsoft.com/office/powerpoint/2010/main" val="14746530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ight Arrow 8">
            <a:extLst>
              <a:ext uri="{FF2B5EF4-FFF2-40B4-BE49-F238E27FC236}">
                <a16:creationId xmlns:a16="http://schemas.microsoft.com/office/drawing/2014/main" id="{6AFC4502-6091-EB4D-82E7-8C74F578A646}"/>
              </a:ext>
            </a:extLst>
          </p:cNvPr>
          <p:cNvSpPr/>
          <p:nvPr/>
        </p:nvSpPr>
        <p:spPr>
          <a:xfrm>
            <a:off x="4220470" y="3368530"/>
            <a:ext cx="507227" cy="132977"/>
          </a:xfrm>
          <a:custGeom>
            <a:avLst/>
            <a:gdLst>
              <a:gd name="connsiteX0" fmla="*/ 0 w 507227"/>
              <a:gd name="connsiteY0" fmla="*/ 33244 h 132977"/>
              <a:gd name="connsiteX1" fmla="*/ 382269 w 507227"/>
              <a:gd name="connsiteY1" fmla="*/ 33244 h 132977"/>
              <a:gd name="connsiteX2" fmla="*/ 382269 w 507227"/>
              <a:gd name="connsiteY2" fmla="*/ 0 h 132977"/>
              <a:gd name="connsiteX3" fmla="*/ 507227 w 507227"/>
              <a:gd name="connsiteY3" fmla="*/ 66489 h 132977"/>
              <a:gd name="connsiteX4" fmla="*/ 382269 w 507227"/>
              <a:gd name="connsiteY4" fmla="*/ 132977 h 132977"/>
              <a:gd name="connsiteX5" fmla="*/ 382269 w 507227"/>
              <a:gd name="connsiteY5" fmla="*/ 99733 h 132977"/>
              <a:gd name="connsiteX6" fmla="*/ 0 w 507227"/>
              <a:gd name="connsiteY6" fmla="*/ 99733 h 132977"/>
              <a:gd name="connsiteX7" fmla="*/ 0 w 507227"/>
              <a:gd name="connsiteY7" fmla="*/ 33244 h 132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227" h="132977" extrusionOk="0">
                <a:moveTo>
                  <a:pt x="0" y="33244"/>
                </a:moveTo>
                <a:cubicBezTo>
                  <a:pt x="138576" y="44405"/>
                  <a:pt x="281251" y="39622"/>
                  <a:pt x="382269" y="33244"/>
                </a:cubicBezTo>
                <a:cubicBezTo>
                  <a:pt x="383210" y="17761"/>
                  <a:pt x="383498" y="6412"/>
                  <a:pt x="382269" y="0"/>
                </a:cubicBezTo>
                <a:cubicBezTo>
                  <a:pt x="423714" y="13398"/>
                  <a:pt x="450026" y="29685"/>
                  <a:pt x="507227" y="66489"/>
                </a:cubicBezTo>
                <a:cubicBezTo>
                  <a:pt x="453686" y="93046"/>
                  <a:pt x="424440" y="116878"/>
                  <a:pt x="382269" y="132977"/>
                </a:cubicBezTo>
                <a:cubicBezTo>
                  <a:pt x="380581" y="124161"/>
                  <a:pt x="379399" y="109022"/>
                  <a:pt x="382269" y="99733"/>
                </a:cubicBezTo>
                <a:cubicBezTo>
                  <a:pt x="280738" y="91045"/>
                  <a:pt x="144307" y="119312"/>
                  <a:pt x="0" y="99733"/>
                </a:cubicBezTo>
                <a:cubicBezTo>
                  <a:pt x="3833" y="90580"/>
                  <a:pt x="2835" y="50498"/>
                  <a:pt x="0" y="33244"/>
                </a:cubicBezTo>
                <a:close/>
              </a:path>
            </a:pathLst>
          </a:custGeom>
          <a:noFill/>
          <a:ln w="28575">
            <a:solidFill>
              <a:schemeClr val="tx1">
                <a:lumMod val="90000"/>
                <a:lumOff val="10000"/>
              </a:schemeClr>
            </a:solidFill>
            <a:extLst>
              <a:ext uri="{C807C97D-BFC1-408E-A445-0C87EB9F89A2}">
                <ask:lineSketchStyleProps xmlns="" xmlns:ask="http://schemas.microsoft.com/office/drawing/2018/sketchyshapes" sd="1219033472">
                  <a:prstGeom prst="rightArrow">
                    <a:avLst>
                      <a:gd name="adj1" fmla="val 50000"/>
                      <a:gd name="adj2" fmla="val 9397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5E5FA160-3D5E-D74C-9313-FB0395EE539C}"/>
              </a:ext>
            </a:extLst>
          </p:cNvPr>
          <p:cNvSpPr/>
          <p:nvPr/>
        </p:nvSpPr>
        <p:spPr>
          <a:xfrm>
            <a:off x="7489641" y="3356825"/>
            <a:ext cx="469784" cy="133105"/>
          </a:xfrm>
          <a:custGeom>
            <a:avLst/>
            <a:gdLst>
              <a:gd name="connsiteX0" fmla="*/ 0 w 469784"/>
              <a:gd name="connsiteY0" fmla="*/ 33276 h 133105"/>
              <a:gd name="connsiteX1" fmla="*/ 344705 w 469784"/>
              <a:gd name="connsiteY1" fmla="*/ 33276 h 133105"/>
              <a:gd name="connsiteX2" fmla="*/ 344705 w 469784"/>
              <a:gd name="connsiteY2" fmla="*/ 0 h 133105"/>
              <a:gd name="connsiteX3" fmla="*/ 469784 w 469784"/>
              <a:gd name="connsiteY3" fmla="*/ 66553 h 133105"/>
              <a:gd name="connsiteX4" fmla="*/ 344705 w 469784"/>
              <a:gd name="connsiteY4" fmla="*/ 133105 h 133105"/>
              <a:gd name="connsiteX5" fmla="*/ 344705 w 469784"/>
              <a:gd name="connsiteY5" fmla="*/ 99829 h 133105"/>
              <a:gd name="connsiteX6" fmla="*/ 0 w 469784"/>
              <a:gd name="connsiteY6" fmla="*/ 99829 h 133105"/>
              <a:gd name="connsiteX7" fmla="*/ 0 w 469784"/>
              <a:gd name="connsiteY7" fmla="*/ 33276 h 133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784" h="133105" extrusionOk="0">
                <a:moveTo>
                  <a:pt x="0" y="33276"/>
                </a:moveTo>
                <a:cubicBezTo>
                  <a:pt x="81438" y="49785"/>
                  <a:pt x="246365" y="41019"/>
                  <a:pt x="344705" y="33276"/>
                </a:cubicBezTo>
                <a:cubicBezTo>
                  <a:pt x="345730" y="28874"/>
                  <a:pt x="345796" y="12339"/>
                  <a:pt x="344705" y="0"/>
                </a:cubicBezTo>
                <a:cubicBezTo>
                  <a:pt x="380895" y="9330"/>
                  <a:pt x="411087" y="41041"/>
                  <a:pt x="469784" y="66553"/>
                </a:cubicBezTo>
                <a:cubicBezTo>
                  <a:pt x="445932" y="89021"/>
                  <a:pt x="385642" y="109876"/>
                  <a:pt x="344705" y="133105"/>
                </a:cubicBezTo>
                <a:cubicBezTo>
                  <a:pt x="347604" y="119345"/>
                  <a:pt x="344966" y="114410"/>
                  <a:pt x="344705" y="99829"/>
                </a:cubicBezTo>
                <a:cubicBezTo>
                  <a:pt x="283294" y="95741"/>
                  <a:pt x="166167" y="112895"/>
                  <a:pt x="0" y="99829"/>
                </a:cubicBezTo>
                <a:cubicBezTo>
                  <a:pt x="3892" y="76750"/>
                  <a:pt x="-5609" y="65680"/>
                  <a:pt x="0" y="33276"/>
                </a:cubicBezTo>
                <a:close/>
              </a:path>
            </a:pathLst>
          </a:custGeom>
          <a:noFill/>
          <a:ln w="28575">
            <a:solidFill>
              <a:schemeClr val="tx1">
                <a:lumMod val="90000"/>
                <a:lumOff val="10000"/>
              </a:schemeClr>
            </a:solidFill>
            <a:extLst>
              <a:ext uri="{C807C97D-BFC1-408E-A445-0C87EB9F89A2}">
                <ask:lineSketchStyleProps xmlns="" xmlns:ask="http://schemas.microsoft.com/office/drawing/2018/sketchyshapes" sd="1219033472">
                  <a:prstGeom prst="rightArrow">
                    <a:avLst>
                      <a:gd name="adj1" fmla="val 50000"/>
                      <a:gd name="adj2" fmla="val 9397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8A7B1609-85E7-284A-8B3E-9AE8919FDC38}"/>
              </a:ext>
            </a:extLst>
          </p:cNvPr>
          <p:cNvGrpSpPr/>
          <p:nvPr/>
        </p:nvGrpSpPr>
        <p:grpSpPr>
          <a:xfrm>
            <a:off x="8424270" y="2689991"/>
            <a:ext cx="1635999" cy="1635999"/>
            <a:chOff x="10292573" y="4356344"/>
            <a:chExt cx="1635999" cy="1635999"/>
          </a:xfrm>
        </p:grpSpPr>
        <p:pic>
          <p:nvPicPr>
            <p:cNvPr id="20" name="Picture 19" descr="A black and white drawing of a tree&#10;&#10;Description automatically generated with low confidence">
              <a:extLst>
                <a:ext uri="{FF2B5EF4-FFF2-40B4-BE49-F238E27FC236}">
                  <a16:creationId xmlns:a16="http://schemas.microsoft.com/office/drawing/2014/main" id="{B54FB2FB-931B-E44E-9057-C499873DEF6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61000"/>
                      </a14:imgEffect>
                    </a14:imgLayer>
                  </a14:imgProps>
                </a:ext>
              </a:extLst>
            </a:blip>
            <a:stretch>
              <a:fillRect/>
            </a:stretch>
          </p:blipFill>
          <p:spPr>
            <a:xfrm>
              <a:off x="10292573" y="4356344"/>
              <a:ext cx="1635999" cy="1635999"/>
            </a:xfrm>
            <a:prstGeom prst="rect">
              <a:avLst/>
            </a:prstGeom>
          </p:spPr>
        </p:pic>
        <p:sp>
          <p:nvSpPr>
            <p:cNvPr id="21" name="TextBox 20">
              <a:extLst>
                <a:ext uri="{FF2B5EF4-FFF2-40B4-BE49-F238E27FC236}">
                  <a16:creationId xmlns:a16="http://schemas.microsoft.com/office/drawing/2014/main" id="{F897DC66-C15F-3F43-8F5D-02D91795461E}"/>
                </a:ext>
              </a:extLst>
            </p:cNvPr>
            <p:cNvSpPr txBox="1"/>
            <p:nvPr/>
          </p:nvSpPr>
          <p:spPr>
            <a:xfrm>
              <a:off x="10436229" y="4995584"/>
              <a:ext cx="1337760" cy="338554"/>
            </a:xfrm>
            <a:prstGeom prst="rect">
              <a:avLst/>
            </a:prstGeom>
            <a:noFill/>
          </p:spPr>
          <p:txBody>
            <a:bodyPr wrap="square" rtlCol="0">
              <a:spAutoFit/>
            </a:bodyPr>
            <a:lstStyle/>
            <a:p>
              <a:pPr algn="ctr"/>
              <a:r>
                <a:rPr lang="en-US" sz="1600" b="1">
                  <a:latin typeface="Segoe Print" panose="02000800000000000000" pitchFamily="2" charset="0"/>
                </a:rPr>
                <a:t>Action</a:t>
              </a:r>
            </a:p>
          </p:txBody>
        </p:sp>
      </p:grpSp>
      <p:sp>
        <p:nvSpPr>
          <p:cNvPr id="23" name="TextBox 22">
            <a:extLst>
              <a:ext uri="{FF2B5EF4-FFF2-40B4-BE49-F238E27FC236}">
                <a16:creationId xmlns:a16="http://schemas.microsoft.com/office/drawing/2014/main" id="{D3DA06CB-A5A5-3144-A026-2A03564992CD}"/>
              </a:ext>
            </a:extLst>
          </p:cNvPr>
          <p:cNvSpPr txBox="1"/>
          <p:nvPr/>
        </p:nvSpPr>
        <p:spPr>
          <a:xfrm>
            <a:off x="2584718" y="4348676"/>
            <a:ext cx="1634939" cy="338554"/>
          </a:xfrm>
          <a:prstGeom prst="rect">
            <a:avLst/>
          </a:prstGeom>
          <a:noFill/>
        </p:spPr>
        <p:txBody>
          <a:bodyPr wrap="square" rtlCol="0">
            <a:spAutoFit/>
          </a:bodyPr>
          <a:lstStyle/>
          <a:p>
            <a:pPr algn="ctr"/>
            <a:r>
              <a:rPr lang="en-US" sz="1600" b="1" dirty="0">
                <a:latin typeface="Segoe Print" panose="02000800000000000000" pitchFamily="2" charset="0"/>
              </a:rPr>
              <a:t>Data Instance</a:t>
            </a:r>
          </a:p>
        </p:txBody>
      </p:sp>
      <p:pic>
        <p:nvPicPr>
          <p:cNvPr id="40" name="Content Placeholder 3">
            <a:extLst>
              <a:ext uri="{FF2B5EF4-FFF2-40B4-BE49-F238E27FC236}">
                <a16:creationId xmlns:a16="http://schemas.microsoft.com/office/drawing/2014/main" id="{3ADBA061-0528-814C-88B8-7CD5E79795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2543" y="2875211"/>
            <a:ext cx="1832252" cy="1114619"/>
          </a:xfrm>
          <a:prstGeom prst="rect">
            <a:avLst/>
          </a:prstGeom>
          <a:ln w="38100">
            <a:solidFill>
              <a:schemeClr val="tx2"/>
            </a:solidFill>
          </a:ln>
        </p:spPr>
      </p:pic>
      <p:sp>
        <p:nvSpPr>
          <p:cNvPr id="41" name="TextBox 40">
            <a:extLst>
              <a:ext uri="{FF2B5EF4-FFF2-40B4-BE49-F238E27FC236}">
                <a16:creationId xmlns:a16="http://schemas.microsoft.com/office/drawing/2014/main" id="{9BE8A656-6BD2-FE4C-8EEE-43D5BD9CABE2}"/>
              </a:ext>
            </a:extLst>
          </p:cNvPr>
          <p:cNvSpPr txBox="1"/>
          <p:nvPr/>
        </p:nvSpPr>
        <p:spPr>
          <a:xfrm>
            <a:off x="2158444" y="4651153"/>
            <a:ext cx="2440472" cy="338554"/>
          </a:xfrm>
          <a:prstGeom prst="rect">
            <a:avLst/>
          </a:prstGeom>
          <a:noFill/>
        </p:spPr>
        <p:txBody>
          <a:bodyPr wrap="square" rtlCol="0">
            <a:spAutoFit/>
          </a:bodyPr>
          <a:lstStyle/>
          <a:p>
            <a:pPr algn="ctr"/>
            <a:r>
              <a:rPr lang="en-US" sz="1600" b="1" dirty="0">
                <a:latin typeface="Segoe Print" panose="02000800000000000000" pitchFamily="2" charset="0"/>
              </a:rPr>
              <a:t>Text prompt.</a:t>
            </a:r>
          </a:p>
        </p:txBody>
      </p:sp>
      <p:sp>
        <p:nvSpPr>
          <p:cNvPr id="42" name="TextBox 41">
            <a:extLst>
              <a:ext uri="{FF2B5EF4-FFF2-40B4-BE49-F238E27FC236}">
                <a16:creationId xmlns:a16="http://schemas.microsoft.com/office/drawing/2014/main" id="{4D65C850-0F62-1A49-A7D6-777AB74A7647}"/>
              </a:ext>
            </a:extLst>
          </p:cNvPr>
          <p:cNvSpPr txBox="1"/>
          <p:nvPr/>
        </p:nvSpPr>
        <p:spPr>
          <a:xfrm>
            <a:off x="7630082" y="4346923"/>
            <a:ext cx="3402000" cy="338554"/>
          </a:xfrm>
          <a:prstGeom prst="rect">
            <a:avLst/>
          </a:prstGeom>
          <a:noFill/>
        </p:spPr>
        <p:txBody>
          <a:bodyPr wrap="square" rtlCol="0">
            <a:spAutoFit/>
          </a:bodyPr>
          <a:lstStyle/>
          <a:p>
            <a:pPr algn="ctr"/>
            <a:r>
              <a:rPr lang="en-US" sz="1600" b="1" dirty="0">
                <a:latin typeface="Segoe Print" panose="02000800000000000000" pitchFamily="2" charset="0"/>
              </a:rPr>
              <a:t>A text response.</a:t>
            </a:r>
          </a:p>
        </p:txBody>
      </p:sp>
      <p:pic>
        <p:nvPicPr>
          <p:cNvPr id="8" name="Picture 7">
            <a:extLst>
              <a:ext uri="{FF2B5EF4-FFF2-40B4-BE49-F238E27FC236}">
                <a16:creationId xmlns:a16="http://schemas.microsoft.com/office/drawing/2014/main" id="{3A9DAC4F-8A40-2544-8B14-714DDBC7A87C}"/>
              </a:ext>
            </a:extLst>
          </p:cNvPr>
          <p:cNvPicPr>
            <a:picLocks noChangeAspect="1"/>
          </p:cNvPicPr>
          <p:nvPr/>
        </p:nvPicPr>
        <p:blipFill>
          <a:blip r:embed="rId6"/>
          <a:stretch>
            <a:fillRect/>
          </a:stretch>
        </p:blipFill>
        <p:spPr>
          <a:xfrm>
            <a:off x="3059430" y="2588334"/>
            <a:ext cx="696194" cy="1706798"/>
          </a:xfrm>
          <a:prstGeom prst="rect">
            <a:avLst/>
          </a:prstGeom>
        </p:spPr>
      </p:pic>
    </p:spTree>
    <p:extLst>
      <p:ext uri="{BB962C8B-B14F-4D97-AF65-F5344CB8AC3E}">
        <p14:creationId xmlns:p14="http://schemas.microsoft.com/office/powerpoint/2010/main" val="6215791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3BF4CE7-744A-4187-A63F-EF240FB15333}"/>
              </a:ext>
            </a:extLst>
          </p:cNvPr>
          <p:cNvGrpSpPr/>
          <p:nvPr/>
        </p:nvGrpSpPr>
        <p:grpSpPr>
          <a:xfrm>
            <a:off x="665733" y="2175350"/>
            <a:ext cx="10736619" cy="3896997"/>
            <a:chOff x="557942" y="2175350"/>
            <a:chExt cx="10736619" cy="3896997"/>
          </a:xfrm>
        </p:grpSpPr>
        <p:grpSp>
          <p:nvGrpSpPr>
            <p:cNvPr id="36" name="Group 35">
              <a:extLst>
                <a:ext uri="{FF2B5EF4-FFF2-40B4-BE49-F238E27FC236}">
                  <a16:creationId xmlns:a16="http://schemas.microsoft.com/office/drawing/2014/main" id="{C8C5CC6E-84AB-42A5-8D35-FF0A40BCA72F}"/>
                </a:ext>
              </a:extLst>
            </p:cNvPr>
            <p:cNvGrpSpPr/>
            <p:nvPr/>
          </p:nvGrpSpPr>
          <p:grpSpPr>
            <a:xfrm>
              <a:off x="4815680" y="4264030"/>
              <a:ext cx="2374533" cy="1396717"/>
              <a:chOff x="5053201" y="4633190"/>
              <a:chExt cx="2374533" cy="1396717"/>
            </a:xfrm>
          </p:grpSpPr>
          <p:sp>
            <p:nvSpPr>
              <p:cNvPr id="37" name="TextBox 36">
                <a:extLst>
                  <a:ext uri="{FF2B5EF4-FFF2-40B4-BE49-F238E27FC236}">
                    <a16:creationId xmlns:a16="http://schemas.microsoft.com/office/drawing/2014/main" id="{D0CD58B8-4474-416D-913D-6C5278909D14}"/>
                  </a:ext>
                </a:extLst>
              </p:cNvPr>
              <p:cNvSpPr txBox="1"/>
              <p:nvPr/>
            </p:nvSpPr>
            <p:spPr>
              <a:xfrm>
                <a:off x="5053201" y="5691353"/>
                <a:ext cx="2374533" cy="338554"/>
              </a:xfrm>
              <a:prstGeom prst="rect">
                <a:avLst/>
              </a:prstGeom>
              <a:noFill/>
            </p:spPr>
            <p:txBody>
              <a:bodyPr wrap="square" rtlCol="0">
                <a:spAutoFit/>
              </a:bodyPr>
              <a:lstStyle/>
              <a:p>
                <a:pPr algn="ctr"/>
                <a:r>
                  <a:rPr lang="en-US" sz="1600" b="1">
                    <a:latin typeface="Segoe Print" panose="02000800000000000000" pitchFamily="2" charset="0"/>
                  </a:rPr>
                  <a:t>Predicted Quantity</a:t>
                </a:r>
              </a:p>
            </p:txBody>
          </p:sp>
          <p:pic>
            <p:nvPicPr>
              <p:cNvPr id="38" name="Picture 37" descr="A picture containing clipart&#10;&#10;Description automatically generated">
                <a:extLst>
                  <a:ext uri="{FF2B5EF4-FFF2-40B4-BE49-F238E27FC236}">
                    <a16:creationId xmlns:a16="http://schemas.microsoft.com/office/drawing/2014/main" id="{4811EBB8-7321-4D59-928A-A0D240677832}"/>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5705188" y="4633190"/>
                <a:ext cx="919825" cy="1082626"/>
              </a:xfrm>
              <a:prstGeom prst="rect">
                <a:avLst/>
              </a:prstGeom>
            </p:spPr>
          </p:pic>
        </p:grpSp>
        <p:sp>
          <p:nvSpPr>
            <p:cNvPr id="39" name="Right Arrow 8">
              <a:extLst>
                <a:ext uri="{FF2B5EF4-FFF2-40B4-BE49-F238E27FC236}">
                  <a16:creationId xmlns:a16="http://schemas.microsoft.com/office/drawing/2014/main" id="{7853E53B-ABD4-4F35-92EC-19241B35DD6C}"/>
                </a:ext>
              </a:extLst>
            </p:cNvPr>
            <p:cNvSpPr/>
            <p:nvPr/>
          </p:nvSpPr>
          <p:spPr>
            <a:xfrm>
              <a:off x="2137800" y="4812970"/>
              <a:ext cx="507227" cy="132977"/>
            </a:xfrm>
            <a:custGeom>
              <a:avLst/>
              <a:gdLst>
                <a:gd name="connsiteX0" fmla="*/ 0 w 507227"/>
                <a:gd name="connsiteY0" fmla="*/ 33244 h 132977"/>
                <a:gd name="connsiteX1" fmla="*/ 382269 w 507227"/>
                <a:gd name="connsiteY1" fmla="*/ 33244 h 132977"/>
                <a:gd name="connsiteX2" fmla="*/ 382269 w 507227"/>
                <a:gd name="connsiteY2" fmla="*/ 0 h 132977"/>
                <a:gd name="connsiteX3" fmla="*/ 507227 w 507227"/>
                <a:gd name="connsiteY3" fmla="*/ 66489 h 132977"/>
                <a:gd name="connsiteX4" fmla="*/ 382269 w 507227"/>
                <a:gd name="connsiteY4" fmla="*/ 132977 h 132977"/>
                <a:gd name="connsiteX5" fmla="*/ 382269 w 507227"/>
                <a:gd name="connsiteY5" fmla="*/ 99733 h 132977"/>
                <a:gd name="connsiteX6" fmla="*/ 0 w 507227"/>
                <a:gd name="connsiteY6" fmla="*/ 99733 h 132977"/>
                <a:gd name="connsiteX7" fmla="*/ 0 w 507227"/>
                <a:gd name="connsiteY7" fmla="*/ 33244 h 132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227" h="132977" extrusionOk="0">
                  <a:moveTo>
                    <a:pt x="0" y="33244"/>
                  </a:moveTo>
                  <a:cubicBezTo>
                    <a:pt x="138576" y="44405"/>
                    <a:pt x="281251" y="39622"/>
                    <a:pt x="382269" y="33244"/>
                  </a:cubicBezTo>
                  <a:cubicBezTo>
                    <a:pt x="383210" y="17761"/>
                    <a:pt x="383498" y="6412"/>
                    <a:pt x="382269" y="0"/>
                  </a:cubicBezTo>
                  <a:cubicBezTo>
                    <a:pt x="423714" y="13398"/>
                    <a:pt x="450026" y="29685"/>
                    <a:pt x="507227" y="66489"/>
                  </a:cubicBezTo>
                  <a:cubicBezTo>
                    <a:pt x="453686" y="93046"/>
                    <a:pt x="424440" y="116878"/>
                    <a:pt x="382269" y="132977"/>
                  </a:cubicBezTo>
                  <a:cubicBezTo>
                    <a:pt x="380581" y="124161"/>
                    <a:pt x="379399" y="109022"/>
                    <a:pt x="382269" y="99733"/>
                  </a:cubicBezTo>
                  <a:cubicBezTo>
                    <a:pt x="280738" y="91045"/>
                    <a:pt x="144307" y="119312"/>
                    <a:pt x="0" y="99733"/>
                  </a:cubicBezTo>
                  <a:cubicBezTo>
                    <a:pt x="3833" y="90580"/>
                    <a:pt x="2835" y="50498"/>
                    <a:pt x="0" y="33244"/>
                  </a:cubicBezTo>
                  <a:close/>
                </a:path>
              </a:pathLst>
            </a:custGeom>
            <a:noFill/>
            <a:ln w="28575">
              <a:solidFill>
                <a:schemeClr val="tx1">
                  <a:lumMod val="90000"/>
                  <a:lumOff val="10000"/>
                </a:schemeClr>
              </a:solidFill>
              <a:extLst>
                <a:ext uri="{C807C97D-BFC1-408E-A445-0C87EB9F89A2}">
                  <ask:lineSketchStyleProps xmlns="" xmlns:ask="http://schemas.microsoft.com/office/drawing/2018/sketchyshapes" sd="1219033472">
                    <a:prstGeom prst="rightArrow">
                      <a:avLst>
                        <a:gd name="adj1" fmla="val 50000"/>
                        <a:gd name="adj2" fmla="val 9397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Arrow 9">
              <a:extLst>
                <a:ext uri="{FF2B5EF4-FFF2-40B4-BE49-F238E27FC236}">
                  <a16:creationId xmlns:a16="http://schemas.microsoft.com/office/drawing/2014/main" id="{7B21DB41-0700-4B13-AD43-39AEAB675FB1}"/>
                </a:ext>
              </a:extLst>
            </p:cNvPr>
            <p:cNvSpPr/>
            <p:nvPr/>
          </p:nvSpPr>
          <p:spPr>
            <a:xfrm>
              <a:off x="4656990" y="4817163"/>
              <a:ext cx="603651" cy="128784"/>
            </a:xfrm>
            <a:custGeom>
              <a:avLst/>
              <a:gdLst>
                <a:gd name="connsiteX0" fmla="*/ 0 w 603651"/>
                <a:gd name="connsiteY0" fmla="*/ 32196 h 128784"/>
                <a:gd name="connsiteX1" fmla="*/ 482633 w 603651"/>
                <a:gd name="connsiteY1" fmla="*/ 32196 h 128784"/>
                <a:gd name="connsiteX2" fmla="*/ 482633 w 603651"/>
                <a:gd name="connsiteY2" fmla="*/ 0 h 128784"/>
                <a:gd name="connsiteX3" fmla="*/ 603651 w 603651"/>
                <a:gd name="connsiteY3" fmla="*/ 64392 h 128784"/>
                <a:gd name="connsiteX4" fmla="*/ 482633 w 603651"/>
                <a:gd name="connsiteY4" fmla="*/ 128784 h 128784"/>
                <a:gd name="connsiteX5" fmla="*/ 482633 w 603651"/>
                <a:gd name="connsiteY5" fmla="*/ 96588 h 128784"/>
                <a:gd name="connsiteX6" fmla="*/ 0 w 603651"/>
                <a:gd name="connsiteY6" fmla="*/ 96588 h 128784"/>
                <a:gd name="connsiteX7" fmla="*/ 0 w 603651"/>
                <a:gd name="connsiteY7" fmla="*/ 32196 h 128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51" h="128784" extrusionOk="0">
                  <a:moveTo>
                    <a:pt x="0" y="32196"/>
                  </a:moveTo>
                  <a:cubicBezTo>
                    <a:pt x="188293" y="53878"/>
                    <a:pt x="315331" y="47017"/>
                    <a:pt x="482633" y="32196"/>
                  </a:cubicBezTo>
                  <a:cubicBezTo>
                    <a:pt x="481755" y="28430"/>
                    <a:pt x="484243" y="5440"/>
                    <a:pt x="482633" y="0"/>
                  </a:cubicBezTo>
                  <a:cubicBezTo>
                    <a:pt x="528677" y="19653"/>
                    <a:pt x="553965" y="46509"/>
                    <a:pt x="603651" y="64392"/>
                  </a:cubicBezTo>
                  <a:cubicBezTo>
                    <a:pt x="580263" y="84489"/>
                    <a:pt x="502047" y="121739"/>
                    <a:pt x="482633" y="128784"/>
                  </a:cubicBezTo>
                  <a:cubicBezTo>
                    <a:pt x="482549" y="115589"/>
                    <a:pt x="485486" y="102680"/>
                    <a:pt x="482633" y="96588"/>
                  </a:cubicBezTo>
                  <a:cubicBezTo>
                    <a:pt x="345952" y="82648"/>
                    <a:pt x="125416" y="118180"/>
                    <a:pt x="0" y="96588"/>
                  </a:cubicBezTo>
                  <a:cubicBezTo>
                    <a:pt x="-2805" y="77134"/>
                    <a:pt x="-401" y="38672"/>
                    <a:pt x="0" y="32196"/>
                  </a:cubicBezTo>
                  <a:close/>
                </a:path>
              </a:pathLst>
            </a:custGeom>
            <a:noFill/>
            <a:ln w="28575">
              <a:solidFill>
                <a:schemeClr val="tx1">
                  <a:lumMod val="90000"/>
                  <a:lumOff val="10000"/>
                </a:schemeClr>
              </a:solidFill>
              <a:extLst>
                <a:ext uri="{C807C97D-BFC1-408E-A445-0C87EB9F89A2}">
                  <ask:lineSketchStyleProps xmlns="" xmlns:ask="http://schemas.microsoft.com/office/drawing/2018/sketchyshapes" sd="1219033472">
                    <a:prstGeom prst="rightArrow">
                      <a:avLst>
                        <a:gd name="adj1" fmla="val 50000"/>
                        <a:gd name="adj2" fmla="val 9397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ight Arrow 10">
              <a:extLst>
                <a:ext uri="{FF2B5EF4-FFF2-40B4-BE49-F238E27FC236}">
                  <a16:creationId xmlns:a16="http://schemas.microsoft.com/office/drawing/2014/main" id="{BD5E7DF1-AEA7-4879-8116-0E088FC09A26}"/>
                </a:ext>
              </a:extLst>
            </p:cNvPr>
            <p:cNvSpPr/>
            <p:nvPr/>
          </p:nvSpPr>
          <p:spPr>
            <a:xfrm>
              <a:off x="6540883" y="4821514"/>
              <a:ext cx="603651" cy="128784"/>
            </a:xfrm>
            <a:custGeom>
              <a:avLst/>
              <a:gdLst>
                <a:gd name="connsiteX0" fmla="*/ 0 w 603651"/>
                <a:gd name="connsiteY0" fmla="*/ 32196 h 128784"/>
                <a:gd name="connsiteX1" fmla="*/ 482633 w 603651"/>
                <a:gd name="connsiteY1" fmla="*/ 32196 h 128784"/>
                <a:gd name="connsiteX2" fmla="*/ 482633 w 603651"/>
                <a:gd name="connsiteY2" fmla="*/ 0 h 128784"/>
                <a:gd name="connsiteX3" fmla="*/ 603651 w 603651"/>
                <a:gd name="connsiteY3" fmla="*/ 64392 h 128784"/>
                <a:gd name="connsiteX4" fmla="*/ 482633 w 603651"/>
                <a:gd name="connsiteY4" fmla="*/ 128784 h 128784"/>
                <a:gd name="connsiteX5" fmla="*/ 482633 w 603651"/>
                <a:gd name="connsiteY5" fmla="*/ 96588 h 128784"/>
                <a:gd name="connsiteX6" fmla="*/ 0 w 603651"/>
                <a:gd name="connsiteY6" fmla="*/ 96588 h 128784"/>
                <a:gd name="connsiteX7" fmla="*/ 0 w 603651"/>
                <a:gd name="connsiteY7" fmla="*/ 32196 h 128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51" h="128784" extrusionOk="0">
                  <a:moveTo>
                    <a:pt x="0" y="32196"/>
                  </a:moveTo>
                  <a:cubicBezTo>
                    <a:pt x="188293" y="53878"/>
                    <a:pt x="315331" y="47017"/>
                    <a:pt x="482633" y="32196"/>
                  </a:cubicBezTo>
                  <a:cubicBezTo>
                    <a:pt x="481755" y="28430"/>
                    <a:pt x="484243" y="5440"/>
                    <a:pt x="482633" y="0"/>
                  </a:cubicBezTo>
                  <a:cubicBezTo>
                    <a:pt x="528677" y="19653"/>
                    <a:pt x="553965" y="46509"/>
                    <a:pt x="603651" y="64392"/>
                  </a:cubicBezTo>
                  <a:cubicBezTo>
                    <a:pt x="580263" y="84489"/>
                    <a:pt x="502047" y="121739"/>
                    <a:pt x="482633" y="128784"/>
                  </a:cubicBezTo>
                  <a:cubicBezTo>
                    <a:pt x="482549" y="115589"/>
                    <a:pt x="485486" y="102680"/>
                    <a:pt x="482633" y="96588"/>
                  </a:cubicBezTo>
                  <a:cubicBezTo>
                    <a:pt x="345952" y="82648"/>
                    <a:pt x="125416" y="118180"/>
                    <a:pt x="0" y="96588"/>
                  </a:cubicBezTo>
                  <a:cubicBezTo>
                    <a:pt x="-2805" y="77134"/>
                    <a:pt x="-401" y="38672"/>
                    <a:pt x="0" y="32196"/>
                  </a:cubicBezTo>
                  <a:close/>
                </a:path>
              </a:pathLst>
            </a:custGeom>
            <a:noFill/>
            <a:ln w="28575">
              <a:solidFill>
                <a:schemeClr val="tx1">
                  <a:lumMod val="90000"/>
                  <a:lumOff val="10000"/>
                </a:schemeClr>
              </a:solidFill>
              <a:extLst>
                <a:ext uri="{C807C97D-BFC1-408E-A445-0C87EB9F89A2}">
                  <ask:lineSketchStyleProps xmlns="" xmlns:ask="http://schemas.microsoft.com/office/drawing/2018/sketchyshapes" sd="1219033472">
                    <a:prstGeom prst="rightArrow">
                      <a:avLst>
                        <a:gd name="adj1" fmla="val 50000"/>
                        <a:gd name="adj2" fmla="val 9397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0AB87124-6A1F-437E-A1BE-F00C21795CE8}"/>
                </a:ext>
              </a:extLst>
            </p:cNvPr>
            <p:cNvGrpSpPr/>
            <p:nvPr/>
          </p:nvGrpSpPr>
          <p:grpSpPr>
            <a:xfrm>
              <a:off x="3072297" y="4064431"/>
              <a:ext cx="1374593" cy="2007916"/>
              <a:chOff x="3628842" y="4343386"/>
              <a:chExt cx="1374593" cy="2007916"/>
            </a:xfrm>
          </p:grpSpPr>
          <p:pic>
            <p:nvPicPr>
              <p:cNvPr id="46" name="Picture 45" descr="Shape, circle&#10;&#10;Description automatically generated">
                <a:extLst>
                  <a:ext uri="{FF2B5EF4-FFF2-40B4-BE49-F238E27FC236}">
                    <a16:creationId xmlns:a16="http://schemas.microsoft.com/office/drawing/2014/main" id="{6B83C36F-A30F-41C6-8640-568153C90FB5}"/>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60000"/>
                        </a14:imgEffect>
                      </a14:imgLayer>
                    </a14:imgProps>
                  </a:ext>
                </a:extLst>
              </a:blip>
              <a:stretch>
                <a:fillRect/>
              </a:stretch>
            </p:blipFill>
            <p:spPr>
              <a:xfrm>
                <a:off x="3628842" y="4343386"/>
                <a:ext cx="1374593" cy="1615749"/>
              </a:xfrm>
              <a:prstGeom prst="rect">
                <a:avLst/>
              </a:prstGeom>
            </p:spPr>
          </p:pic>
          <p:sp>
            <p:nvSpPr>
              <p:cNvPr id="47" name="TextBox 46">
                <a:extLst>
                  <a:ext uri="{FF2B5EF4-FFF2-40B4-BE49-F238E27FC236}">
                    <a16:creationId xmlns:a16="http://schemas.microsoft.com/office/drawing/2014/main" id="{E6F4A545-ED51-4FB1-AC49-CB331BC466A2}"/>
                  </a:ext>
                </a:extLst>
              </p:cNvPr>
              <p:cNvSpPr txBox="1"/>
              <p:nvPr/>
            </p:nvSpPr>
            <p:spPr>
              <a:xfrm>
                <a:off x="3679597" y="6012748"/>
                <a:ext cx="1273081" cy="338554"/>
              </a:xfrm>
              <a:prstGeom prst="rect">
                <a:avLst/>
              </a:prstGeom>
              <a:noFill/>
            </p:spPr>
            <p:txBody>
              <a:bodyPr wrap="square" rtlCol="0">
                <a:spAutoFit/>
              </a:bodyPr>
              <a:lstStyle/>
              <a:p>
                <a:pPr algn="ctr"/>
                <a:r>
                  <a:rPr lang="en-US" sz="1600" b="1" dirty="0">
                    <a:latin typeface="Segoe Print" panose="02000800000000000000" pitchFamily="2" charset="0"/>
                  </a:rPr>
                  <a:t>Model</a:t>
                </a:r>
              </a:p>
            </p:txBody>
          </p:sp>
        </p:grpSp>
        <p:grpSp>
          <p:nvGrpSpPr>
            <p:cNvPr id="48" name="Group 47">
              <a:extLst>
                <a:ext uri="{FF2B5EF4-FFF2-40B4-BE49-F238E27FC236}">
                  <a16:creationId xmlns:a16="http://schemas.microsoft.com/office/drawing/2014/main" id="{2D67C3A4-9962-412D-AB16-442827192A60}"/>
                </a:ext>
              </a:extLst>
            </p:cNvPr>
            <p:cNvGrpSpPr/>
            <p:nvPr/>
          </p:nvGrpSpPr>
          <p:grpSpPr>
            <a:xfrm>
              <a:off x="7354634" y="4166616"/>
              <a:ext cx="1413940" cy="1820188"/>
              <a:chOff x="7986428" y="4352134"/>
              <a:chExt cx="1634939" cy="2008943"/>
            </a:xfrm>
          </p:grpSpPr>
          <p:pic>
            <p:nvPicPr>
              <p:cNvPr id="49" name="Picture 48" descr="A picture containing linedrawing&#10;&#10;Description automatically generated">
                <a:extLst>
                  <a:ext uri="{FF2B5EF4-FFF2-40B4-BE49-F238E27FC236}">
                    <a16:creationId xmlns:a16="http://schemas.microsoft.com/office/drawing/2014/main" id="{970698F8-D975-4180-889E-A319D8E8B9CA}"/>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61000"/>
                        </a14:imgEffect>
                      </a14:imgLayer>
                    </a14:imgProps>
                  </a:ext>
                </a:extLst>
              </a:blip>
              <a:stretch>
                <a:fillRect/>
              </a:stretch>
            </p:blipFill>
            <p:spPr>
              <a:xfrm>
                <a:off x="8020814" y="4352134"/>
                <a:ext cx="1584234" cy="1611085"/>
              </a:xfrm>
              <a:prstGeom prst="rect">
                <a:avLst/>
              </a:prstGeom>
            </p:spPr>
          </p:pic>
          <p:sp>
            <p:nvSpPr>
              <p:cNvPr id="50" name="TextBox 49">
                <a:extLst>
                  <a:ext uri="{FF2B5EF4-FFF2-40B4-BE49-F238E27FC236}">
                    <a16:creationId xmlns:a16="http://schemas.microsoft.com/office/drawing/2014/main" id="{CFF4FDF3-7CDF-4325-8BE2-C39B923D675C}"/>
                  </a:ext>
                </a:extLst>
              </p:cNvPr>
              <p:cNvSpPr txBox="1"/>
              <p:nvPr/>
            </p:nvSpPr>
            <p:spPr>
              <a:xfrm>
                <a:off x="7986428" y="6022523"/>
                <a:ext cx="1634939" cy="338554"/>
              </a:xfrm>
              <a:prstGeom prst="rect">
                <a:avLst/>
              </a:prstGeom>
              <a:noFill/>
            </p:spPr>
            <p:txBody>
              <a:bodyPr wrap="square" rtlCol="0">
                <a:spAutoFit/>
              </a:bodyPr>
              <a:lstStyle/>
              <a:p>
                <a:pPr algn="ctr"/>
                <a:r>
                  <a:rPr lang="en-US" sz="1600" b="1">
                    <a:latin typeface="Segoe Print" panose="02000800000000000000" pitchFamily="2" charset="0"/>
                  </a:rPr>
                  <a:t>Decision Logic</a:t>
                </a:r>
              </a:p>
            </p:txBody>
          </p:sp>
        </p:grpSp>
        <p:grpSp>
          <p:nvGrpSpPr>
            <p:cNvPr id="51" name="Group 50">
              <a:extLst>
                <a:ext uri="{FF2B5EF4-FFF2-40B4-BE49-F238E27FC236}">
                  <a16:creationId xmlns:a16="http://schemas.microsoft.com/office/drawing/2014/main" id="{183C8D64-475A-4AEC-9D89-284399EB589C}"/>
                </a:ext>
              </a:extLst>
            </p:cNvPr>
            <p:cNvGrpSpPr/>
            <p:nvPr/>
          </p:nvGrpSpPr>
          <p:grpSpPr>
            <a:xfrm>
              <a:off x="9658562" y="4077389"/>
              <a:ext cx="1635999" cy="1635999"/>
              <a:chOff x="10292573" y="4356344"/>
              <a:chExt cx="1635999" cy="1635999"/>
            </a:xfrm>
          </p:grpSpPr>
          <p:pic>
            <p:nvPicPr>
              <p:cNvPr id="52" name="Picture 51" descr="A black and white drawing of a tree&#10;&#10;Description automatically generated with low confidence">
                <a:extLst>
                  <a:ext uri="{FF2B5EF4-FFF2-40B4-BE49-F238E27FC236}">
                    <a16:creationId xmlns:a16="http://schemas.microsoft.com/office/drawing/2014/main" id="{5B6080BA-D189-4C5A-A082-F89E226393B5}"/>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61000"/>
                        </a14:imgEffect>
                      </a14:imgLayer>
                    </a14:imgProps>
                  </a:ext>
                </a:extLst>
              </a:blip>
              <a:stretch>
                <a:fillRect/>
              </a:stretch>
            </p:blipFill>
            <p:spPr>
              <a:xfrm>
                <a:off x="10292573" y="4356344"/>
                <a:ext cx="1635999" cy="1635999"/>
              </a:xfrm>
              <a:prstGeom prst="rect">
                <a:avLst/>
              </a:prstGeom>
            </p:spPr>
          </p:pic>
          <p:sp>
            <p:nvSpPr>
              <p:cNvPr id="53" name="TextBox 52">
                <a:extLst>
                  <a:ext uri="{FF2B5EF4-FFF2-40B4-BE49-F238E27FC236}">
                    <a16:creationId xmlns:a16="http://schemas.microsoft.com/office/drawing/2014/main" id="{1F487C86-E3BF-46B9-A32A-5232D664C7E6}"/>
                  </a:ext>
                </a:extLst>
              </p:cNvPr>
              <p:cNvSpPr txBox="1"/>
              <p:nvPr/>
            </p:nvSpPr>
            <p:spPr>
              <a:xfrm>
                <a:off x="10436229" y="4995584"/>
                <a:ext cx="1337760" cy="338554"/>
              </a:xfrm>
              <a:prstGeom prst="rect">
                <a:avLst/>
              </a:prstGeom>
              <a:noFill/>
            </p:spPr>
            <p:txBody>
              <a:bodyPr wrap="square" rtlCol="0">
                <a:spAutoFit/>
              </a:bodyPr>
              <a:lstStyle/>
              <a:p>
                <a:pPr algn="ctr"/>
                <a:r>
                  <a:rPr lang="en-US" sz="1600" b="1">
                    <a:latin typeface="Segoe Print" panose="02000800000000000000" pitchFamily="2" charset="0"/>
                  </a:rPr>
                  <a:t>Action</a:t>
                </a:r>
              </a:p>
            </p:txBody>
          </p:sp>
        </p:grpSp>
        <p:sp>
          <p:nvSpPr>
            <p:cNvPr id="54" name="TextBox 53">
              <a:extLst>
                <a:ext uri="{FF2B5EF4-FFF2-40B4-BE49-F238E27FC236}">
                  <a16:creationId xmlns:a16="http://schemas.microsoft.com/office/drawing/2014/main" id="{3867B9CB-AC0D-4DCF-8125-B702D809B945}"/>
                </a:ext>
              </a:extLst>
            </p:cNvPr>
            <p:cNvSpPr txBox="1"/>
            <p:nvPr/>
          </p:nvSpPr>
          <p:spPr>
            <a:xfrm>
              <a:off x="557942" y="5564516"/>
              <a:ext cx="1634939" cy="338554"/>
            </a:xfrm>
            <a:prstGeom prst="rect">
              <a:avLst/>
            </a:prstGeom>
            <a:noFill/>
          </p:spPr>
          <p:txBody>
            <a:bodyPr wrap="square" rtlCol="0">
              <a:spAutoFit/>
            </a:bodyPr>
            <a:lstStyle/>
            <a:p>
              <a:pPr algn="ctr"/>
              <a:r>
                <a:rPr lang="en-US" sz="1600" b="1">
                  <a:latin typeface="Segoe Print" panose="02000800000000000000" pitchFamily="2" charset="0"/>
                </a:rPr>
                <a:t>Data Instance</a:t>
              </a:r>
            </a:p>
          </p:txBody>
        </p:sp>
        <p:pic>
          <p:nvPicPr>
            <p:cNvPr id="55" name="Content Placeholder 3">
              <a:extLst>
                <a:ext uri="{FF2B5EF4-FFF2-40B4-BE49-F238E27FC236}">
                  <a16:creationId xmlns:a16="http://schemas.microsoft.com/office/drawing/2014/main" id="{63ACBD0D-5FCC-4C05-9ABB-81F20D92FA8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86818" y="2175350"/>
              <a:ext cx="1832252" cy="1139285"/>
            </a:xfrm>
            <a:prstGeom prst="rect">
              <a:avLst/>
            </a:prstGeom>
            <a:ln w="28575">
              <a:solidFill>
                <a:schemeClr val="tx2"/>
              </a:solidFill>
            </a:ln>
          </p:spPr>
        </p:pic>
        <p:sp>
          <p:nvSpPr>
            <p:cNvPr id="56" name="Left Brace 55">
              <a:extLst>
                <a:ext uri="{FF2B5EF4-FFF2-40B4-BE49-F238E27FC236}">
                  <a16:creationId xmlns:a16="http://schemas.microsoft.com/office/drawing/2014/main" id="{AA04FFF9-289A-4A9F-B19F-535C23D82A5B}"/>
                </a:ext>
              </a:extLst>
            </p:cNvPr>
            <p:cNvSpPr/>
            <p:nvPr/>
          </p:nvSpPr>
          <p:spPr>
            <a:xfrm rot="5400000">
              <a:off x="5813104" y="1284443"/>
              <a:ext cx="379681" cy="5384667"/>
            </a:xfrm>
            <a:prstGeom prst="leftBrac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57" name="Picture 56">
              <a:extLst>
                <a:ext uri="{FF2B5EF4-FFF2-40B4-BE49-F238E27FC236}">
                  <a16:creationId xmlns:a16="http://schemas.microsoft.com/office/drawing/2014/main" id="{15D72422-743C-4314-8303-E30C30207325}"/>
                </a:ext>
              </a:extLst>
            </p:cNvPr>
            <p:cNvPicPr>
              <a:picLocks noChangeAspect="1"/>
            </p:cNvPicPr>
            <p:nvPr/>
          </p:nvPicPr>
          <p:blipFill>
            <a:blip r:embed="rId12"/>
            <a:stretch>
              <a:fillRect/>
            </a:stretch>
          </p:blipFill>
          <p:spPr>
            <a:xfrm>
              <a:off x="1074070" y="3996484"/>
              <a:ext cx="608724" cy="1492356"/>
            </a:xfrm>
            <a:prstGeom prst="rect">
              <a:avLst/>
            </a:prstGeom>
          </p:spPr>
        </p:pic>
        <p:sp>
          <p:nvSpPr>
            <p:cNvPr id="58" name="Right Arrow 11">
              <a:extLst>
                <a:ext uri="{FF2B5EF4-FFF2-40B4-BE49-F238E27FC236}">
                  <a16:creationId xmlns:a16="http://schemas.microsoft.com/office/drawing/2014/main" id="{06774B02-7798-494C-B0D0-FC798D36B32C}"/>
                </a:ext>
              </a:extLst>
            </p:cNvPr>
            <p:cNvSpPr/>
            <p:nvPr/>
          </p:nvSpPr>
          <p:spPr>
            <a:xfrm>
              <a:off x="8994299" y="4828835"/>
              <a:ext cx="469784" cy="133105"/>
            </a:xfrm>
            <a:custGeom>
              <a:avLst/>
              <a:gdLst>
                <a:gd name="connsiteX0" fmla="*/ 0 w 469784"/>
                <a:gd name="connsiteY0" fmla="*/ 33276 h 133105"/>
                <a:gd name="connsiteX1" fmla="*/ 344705 w 469784"/>
                <a:gd name="connsiteY1" fmla="*/ 33276 h 133105"/>
                <a:gd name="connsiteX2" fmla="*/ 344705 w 469784"/>
                <a:gd name="connsiteY2" fmla="*/ 0 h 133105"/>
                <a:gd name="connsiteX3" fmla="*/ 469784 w 469784"/>
                <a:gd name="connsiteY3" fmla="*/ 66553 h 133105"/>
                <a:gd name="connsiteX4" fmla="*/ 344705 w 469784"/>
                <a:gd name="connsiteY4" fmla="*/ 133105 h 133105"/>
                <a:gd name="connsiteX5" fmla="*/ 344705 w 469784"/>
                <a:gd name="connsiteY5" fmla="*/ 99829 h 133105"/>
                <a:gd name="connsiteX6" fmla="*/ 0 w 469784"/>
                <a:gd name="connsiteY6" fmla="*/ 99829 h 133105"/>
                <a:gd name="connsiteX7" fmla="*/ 0 w 469784"/>
                <a:gd name="connsiteY7" fmla="*/ 33276 h 133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784" h="133105" extrusionOk="0">
                  <a:moveTo>
                    <a:pt x="0" y="33276"/>
                  </a:moveTo>
                  <a:cubicBezTo>
                    <a:pt x="81438" y="49785"/>
                    <a:pt x="246365" y="41019"/>
                    <a:pt x="344705" y="33276"/>
                  </a:cubicBezTo>
                  <a:cubicBezTo>
                    <a:pt x="345730" y="28874"/>
                    <a:pt x="345796" y="12339"/>
                    <a:pt x="344705" y="0"/>
                  </a:cubicBezTo>
                  <a:cubicBezTo>
                    <a:pt x="380895" y="9330"/>
                    <a:pt x="411087" y="41041"/>
                    <a:pt x="469784" y="66553"/>
                  </a:cubicBezTo>
                  <a:cubicBezTo>
                    <a:pt x="445932" y="89021"/>
                    <a:pt x="385642" y="109876"/>
                    <a:pt x="344705" y="133105"/>
                  </a:cubicBezTo>
                  <a:cubicBezTo>
                    <a:pt x="347604" y="119345"/>
                    <a:pt x="344966" y="114410"/>
                    <a:pt x="344705" y="99829"/>
                  </a:cubicBezTo>
                  <a:cubicBezTo>
                    <a:pt x="283294" y="95741"/>
                    <a:pt x="166167" y="112895"/>
                    <a:pt x="0" y="99829"/>
                  </a:cubicBezTo>
                  <a:cubicBezTo>
                    <a:pt x="3892" y="76750"/>
                    <a:pt x="-5609" y="65680"/>
                    <a:pt x="0" y="33276"/>
                  </a:cubicBezTo>
                  <a:close/>
                </a:path>
              </a:pathLst>
            </a:custGeom>
            <a:noFill/>
            <a:ln w="28575">
              <a:solidFill>
                <a:schemeClr val="tx1">
                  <a:lumMod val="90000"/>
                  <a:lumOff val="10000"/>
                </a:schemeClr>
              </a:solidFill>
              <a:extLst>
                <a:ext uri="{C807C97D-BFC1-408E-A445-0C87EB9F89A2}">
                  <ask:lineSketchStyleProps xmlns="" xmlns:ask="http://schemas.microsoft.com/office/drawing/2018/sketchyshapes" sd="1219033472">
                    <a:prstGeom prst="rightArrow">
                      <a:avLst>
                        <a:gd name="adj1" fmla="val 50000"/>
                        <a:gd name="adj2" fmla="val 9397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Oval 5">
            <a:extLst>
              <a:ext uri="{FF2B5EF4-FFF2-40B4-BE49-F238E27FC236}">
                <a16:creationId xmlns:a16="http://schemas.microsoft.com/office/drawing/2014/main" id="{B0EB82B3-7DE5-4446-9473-AEE1517DC15D}"/>
              </a:ext>
            </a:extLst>
          </p:cNvPr>
          <p:cNvSpPr/>
          <p:nvPr/>
        </p:nvSpPr>
        <p:spPr>
          <a:xfrm>
            <a:off x="2869809" y="3465342"/>
            <a:ext cx="1994479" cy="3043310"/>
          </a:xfrm>
          <a:prstGeom prst="ellipse">
            <a:avLst/>
          </a:prstGeom>
          <a:solidFill>
            <a:srgbClr val="ED7D31">
              <a:alpha val="25882"/>
            </a:srgb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HK"/>
          </a:p>
        </p:txBody>
      </p:sp>
      <p:sp>
        <p:nvSpPr>
          <p:cNvPr id="7" name="TextBox 6">
            <a:extLst>
              <a:ext uri="{FF2B5EF4-FFF2-40B4-BE49-F238E27FC236}">
                <a16:creationId xmlns:a16="http://schemas.microsoft.com/office/drawing/2014/main" id="{540F6728-39D5-41DC-AE2F-D064AC3F3139}"/>
              </a:ext>
            </a:extLst>
          </p:cNvPr>
          <p:cNvSpPr txBox="1"/>
          <p:nvPr/>
        </p:nvSpPr>
        <p:spPr>
          <a:xfrm>
            <a:off x="365761" y="380555"/>
            <a:ext cx="7005829" cy="523220"/>
          </a:xfrm>
          <a:prstGeom prst="rect">
            <a:avLst/>
          </a:prstGeom>
          <a:noFill/>
        </p:spPr>
        <p:txBody>
          <a:bodyPr wrap="none" rtlCol="0">
            <a:spAutoFit/>
          </a:bodyPr>
          <a:lstStyle/>
          <a:p>
            <a:r>
              <a:rPr lang="en-US" sz="2800" dirty="0"/>
              <a:t>The large language model (LLM), such as GPT 3</a:t>
            </a:r>
            <a:endParaRPr lang="en-HK" sz="2800" dirty="0"/>
          </a:p>
        </p:txBody>
      </p:sp>
      <p:cxnSp>
        <p:nvCxnSpPr>
          <p:cNvPr id="9" name="Straight Arrow Connector 8">
            <a:extLst>
              <a:ext uri="{FF2B5EF4-FFF2-40B4-BE49-F238E27FC236}">
                <a16:creationId xmlns:a16="http://schemas.microsoft.com/office/drawing/2014/main" id="{FF1C0C19-381E-4449-8F90-3D74035F8467}"/>
              </a:ext>
            </a:extLst>
          </p:cNvPr>
          <p:cNvCxnSpPr>
            <a:cxnSpLocks/>
          </p:cNvCxnSpPr>
          <p:nvPr/>
        </p:nvCxnSpPr>
        <p:spPr>
          <a:xfrm flipH="1" flipV="1">
            <a:off x="2689251" y="903775"/>
            <a:ext cx="1033998" cy="2883162"/>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40931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DD2DC-E991-4C1D-8D6E-859A80BF5AB4}"/>
              </a:ext>
            </a:extLst>
          </p:cNvPr>
          <p:cNvSpPr>
            <a:spLocks noGrp="1"/>
          </p:cNvSpPr>
          <p:nvPr>
            <p:ph type="title"/>
          </p:nvPr>
        </p:nvSpPr>
        <p:spPr>
          <a:xfrm>
            <a:off x="838200" y="2257621"/>
            <a:ext cx="10515600" cy="1325563"/>
          </a:xfrm>
        </p:spPr>
        <p:txBody>
          <a:bodyPr/>
          <a:lstStyle/>
          <a:p>
            <a:pPr algn="ctr"/>
            <a:r>
              <a:rPr lang="en-US" dirty="0"/>
              <a:t>GPT stands for:</a:t>
            </a:r>
            <a:endParaRPr lang="en-HK" dirty="0"/>
          </a:p>
        </p:txBody>
      </p:sp>
      <p:sp>
        <p:nvSpPr>
          <p:cNvPr id="3" name="Rectangle 2">
            <a:extLst>
              <a:ext uri="{FF2B5EF4-FFF2-40B4-BE49-F238E27FC236}">
                <a16:creationId xmlns:a16="http://schemas.microsoft.com/office/drawing/2014/main" id="{35E5D752-DA31-4E51-B696-D199BD1908FE}"/>
              </a:ext>
            </a:extLst>
          </p:cNvPr>
          <p:cNvSpPr/>
          <p:nvPr/>
        </p:nvSpPr>
        <p:spPr>
          <a:xfrm>
            <a:off x="2729053" y="3385010"/>
            <a:ext cx="6755311" cy="646331"/>
          </a:xfrm>
          <a:prstGeom prst="rect">
            <a:avLst/>
          </a:prstGeom>
        </p:spPr>
        <p:txBody>
          <a:bodyPr wrap="none">
            <a:spAutoFit/>
          </a:bodyPr>
          <a:lstStyle/>
          <a:p>
            <a:r>
              <a:rPr lang="en-HK" sz="3600" dirty="0">
                <a:solidFill>
                  <a:srgbClr val="202122"/>
                </a:solidFill>
                <a:latin typeface="+mj-lt"/>
              </a:rPr>
              <a:t>Generative Pre-trained Transformer</a:t>
            </a:r>
            <a:endParaRPr lang="en-HK" sz="3600" dirty="0">
              <a:latin typeface="+mj-lt"/>
            </a:endParaRPr>
          </a:p>
        </p:txBody>
      </p:sp>
    </p:spTree>
    <p:extLst>
      <p:ext uri="{BB962C8B-B14F-4D97-AF65-F5344CB8AC3E}">
        <p14:creationId xmlns:p14="http://schemas.microsoft.com/office/powerpoint/2010/main" val="36727328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5D752-DA31-4E51-B696-D199BD1908FE}"/>
              </a:ext>
            </a:extLst>
          </p:cNvPr>
          <p:cNvSpPr/>
          <p:nvPr/>
        </p:nvSpPr>
        <p:spPr>
          <a:xfrm>
            <a:off x="2729053" y="3385010"/>
            <a:ext cx="6755311" cy="646331"/>
          </a:xfrm>
          <a:prstGeom prst="rect">
            <a:avLst/>
          </a:prstGeom>
        </p:spPr>
        <p:txBody>
          <a:bodyPr wrap="none">
            <a:spAutoFit/>
          </a:bodyPr>
          <a:lstStyle/>
          <a:p>
            <a:r>
              <a:rPr lang="en-HK" sz="3600" dirty="0">
                <a:solidFill>
                  <a:srgbClr val="FF0000"/>
                </a:solidFill>
                <a:latin typeface="+mj-lt"/>
              </a:rPr>
              <a:t>Generative</a:t>
            </a:r>
            <a:r>
              <a:rPr lang="en-HK" sz="3600" dirty="0">
                <a:solidFill>
                  <a:srgbClr val="202122"/>
                </a:solidFill>
                <a:latin typeface="+mj-lt"/>
              </a:rPr>
              <a:t> Pre-trained Transformer</a:t>
            </a:r>
            <a:endParaRPr lang="en-HK" sz="3600" dirty="0">
              <a:latin typeface="+mj-lt"/>
            </a:endParaRPr>
          </a:p>
        </p:txBody>
      </p:sp>
      <p:sp>
        <p:nvSpPr>
          <p:cNvPr id="4" name="Right Brace 3">
            <a:extLst>
              <a:ext uri="{FF2B5EF4-FFF2-40B4-BE49-F238E27FC236}">
                <a16:creationId xmlns:a16="http://schemas.microsoft.com/office/drawing/2014/main" id="{A10F4A3E-A9BE-61A7-E2F5-C74EF0AEE243}"/>
              </a:ext>
            </a:extLst>
          </p:cNvPr>
          <p:cNvSpPr/>
          <p:nvPr/>
        </p:nvSpPr>
        <p:spPr>
          <a:xfrm rot="5400000">
            <a:off x="5722691" y="935314"/>
            <a:ext cx="646331" cy="6633608"/>
          </a:xfrm>
          <a:prstGeom prst="rightBrace">
            <a:avLst>
              <a:gd name="adj1" fmla="val 21515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D71553D5-7FA5-DAB6-A2EE-F7E1D491CCDE}"/>
              </a:ext>
            </a:extLst>
          </p:cNvPr>
          <p:cNvSpPr/>
          <p:nvPr/>
        </p:nvSpPr>
        <p:spPr>
          <a:xfrm>
            <a:off x="2263284" y="4732017"/>
            <a:ext cx="7665432" cy="584775"/>
          </a:xfrm>
          <a:prstGeom prst="rect">
            <a:avLst/>
          </a:prstGeom>
        </p:spPr>
        <p:txBody>
          <a:bodyPr wrap="none">
            <a:spAutoFit/>
          </a:bodyPr>
          <a:lstStyle/>
          <a:p>
            <a:r>
              <a:rPr lang="en-HK" sz="3200" dirty="0">
                <a:latin typeface="+mj-lt"/>
              </a:rPr>
              <a:t>Let’s discuss what each of these words mean.</a:t>
            </a:r>
          </a:p>
        </p:txBody>
      </p:sp>
      <p:sp>
        <p:nvSpPr>
          <p:cNvPr id="8" name="Title 1">
            <a:extLst>
              <a:ext uri="{FF2B5EF4-FFF2-40B4-BE49-F238E27FC236}">
                <a16:creationId xmlns:a16="http://schemas.microsoft.com/office/drawing/2014/main" id="{16ABA3F8-725E-4C8E-B1B6-AEEEDD7ECD72}"/>
              </a:ext>
            </a:extLst>
          </p:cNvPr>
          <p:cNvSpPr txBox="1">
            <a:spLocks/>
          </p:cNvSpPr>
          <p:nvPr/>
        </p:nvSpPr>
        <p:spPr>
          <a:xfrm>
            <a:off x="838200" y="225762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t>GPT stands for:</a:t>
            </a:r>
            <a:endParaRPr lang="en-HK" dirty="0"/>
          </a:p>
        </p:txBody>
      </p:sp>
    </p:spTree>
    <p:extLst>
      <p:ext uri="{BB962C8B-B14F-4D97-AF65-F5344CB8AC3E}">
        <p14:creationId xmlns:p14="http://schemas.microsoft.com/office/powerpoint/2010/main" val="33339223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B72C9B-E3C4-4AA1-966F-C14645DC9AC2}"/>
              </a:ext>
            </a:extLst>
          </p:cNvPr>
          <p:cNvSpPr txBox="1"/>
          <p:nvPr/>
        </p:nvSpPr>
        <p:spPr>
          <a:xfrm>
            <a:off x="1655871" y="3154929"/>
            <a:ext cx="2057998" cy="954107"/>
          </a:xfrm>
          <a:prstGeom prst="rect">
            <a:avLst/>
          </a:prstGeom>
          <a:noFill/>
        </p:spPr>
        <p:txBody>
          <a:bodyPr wrap="square" rtlCol="0">
            <a:spAutoFit/>
          </a:bodyPr>
          <a:lstStyle/>
          <a:p>
            <a:r>
              <a:rPr lang="en-US" sz="2800" dirty="0">
                <a:solidFill>
                  <a:srgbClr val="FF0000"/>
                </a:solidFill>
              </a:rPr>
              <a:t>What’s the instance?</a:t>
            </a:r>
            <a:endParaRPr lang="en-HK" sz="2800" dirty="0">
              <a:solidFill>
                <a:srgbClr val="FF0000"/>
              </a:solidFill>
            </a:endParaRPr>
          </a:p>
        </p:txBody>
      </p:sp>
      <p:sp>
        <p:nvSpPr>
          <p:cNvPr id="9" name="Right Arrow 8">
            <a:extLst>
              <a:ext uri="{FF2B5EF4-FFF2-40B4-BE49-F238E27FC236}">
                <a16:creationId xmlns:a16="http://schemas.microsoft.com/office/drawing/2014/main" id="{FC7AB1F7-26AE-5E03-D00F-31F3F5D008A9}"/>
              </a:ext>
            </a:extLst>
          </p:cNvPr>
          <p:cNvSpPr/>
          <p:nvPr/>
        </p:nvSpPr>
        <p:spPr>
          <a:xfrm>
            <a:off x="4233417" y="3428999"/>
            <a:ext cx="507227" cy="132977"/>
          </a:xfrm>
          <a:custGeom>
            <a:avLst/>
            <a:gdLst>
              <a:gd name="connsiteX0" fmla="*/ 0 w 507227"/>
              <a:gd name="connsiteY0" fmla="*/ 33244 h 132977"/>
              <a:gd name="connsiteX1" fmla="*/ 382269 w 507227"/>
              <a:gd name="connsiteY1" fmla="*/ 33244 h 132977"/>
              <a:gd name="connsiteX2" fmla="*/ 382269 w 507227"/>
              <a:gd name="connsiteY2" fmla="*/ 0 h 132977"/>
              <a:gd name="connsiteX3" fmla="*/ 507227 w 507227"/>
              <a:gd name="connsiteY3" fmla="*/ 66489 h 132977"/>
              <a:gd name="connsiteX4" fmla="*/ 382269 w 507227"/>
              <a:gd name="connsiteY4" fmla="*/ 132977 h 132977"/>
              <a:gd name="connsiteX5" fmla="*/ 382269 w 507227"/>
              <a:gd name="connsiteY5" fmla="*/ 99733 h 132977"/>
              <a:gd name="connsiteX6" fmla="*/ 0 w 507227"/>
              <a:gd name="connsiteY6" fmla="*/ 99733 h 132977"/>
              <a:gd name="connsiteX7" fmla="*/ 0 w 507227"/>
              <a:gd name="connsiteY7" fmla="*/ 33244 h 132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227" h="132977" extrusionOk="0">
                <a:moveTo>
                  <a:pt x="0" y="33244"/>
                </a:moveTo>
                <a:cubicBezTo>
                  <a:pt x="138576" y="44405"/>
                  <a:pt x="281251" y="39622"/>
                  <a:pt x="382269" y="33244"/>
                </a:cubicBezTo>
                <a:cubicBezTo>
                  <a:pt x="383210" y="17761"/>
                  <a:pt x="383498" y="6412"/>
                  <a:pt x="382269" y="0"/>
                </a:cubicBezTo>
                <a:cubicBezTo>
                  <a:pt x="423714" y="13398"/>
                  <a:pt x="450026" y="29685"/>
                  <a:pt x="507227" y="66489"/>
                </a:cubicBezTo>
                <a:cubicBezTo>
                  <a:pt x="453686" y="93046"/>
                  <a:pt x="424440" y="116878"/>
                  <a:pt x="382269" y="132977"/>
                </a:cubicBezTo>
                <a:cubicBezTo>
                  <a:pt x="380581" y="124161"/>
                  <a:pt x="379399" y="109022"/>
                  <a:pt x="382269" y="99733"/>
                </a:cubicBezTo>
                <a:cubicBezTo>
                  <a:pt x="280738" y="91045"/>
                  <a:pt x="144307" y="119312"/>
                  <a:pt x="0" y="99733"/>
                </a:cubicBezTo>
                <a:cubicBezTo>
                  <a:pt x="3833" y="90580"/>
                  <a:pt x="2835" y="50498"/>
                  <a:pt x="0" y="33244"/>
                </a:cubicBezTo>
                <a:close/>
              </a:path>
            </a:pathLst>
          </a:custGeom>
          <a:noFill/>
          <a:ln w="28575">
            <a:solidFill>
              <a:schemeClr val="tx1">
                <a:lumMod val="90000"/>
                <a:lumOff val="10000"/>
              </a:schemeClr>
            </a:solidFill>
            <a:extLst>
              <a:ext uri="{C807C97D-BFC1-408E-A445-0C87EB9F89A2}">
                <ask:lineSketchStyleProps xmlns="" xmlns:ask="http://schemas.microsoft.com/office/drawing/2018/sketchyshapes" sd="1219033472">
                  <a:prstGeom prst="rightArrow">
                    <a:avLst>
                      <a:gd name="adj1" fmla="val 50000"/>
                      <a:gd name="adj2" fmla="val 9397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Shape, circle&#10;&#10;Description automatically generated">
            <a:extLst>
              <a:ext uri="{FF2B5EF4-FFF2-40B4-BE49-F238E27FC236}">
                <a16:creationId xmlns:a16="http://schemas.microsoft.com/office/drawing/2014/main" id="{92B7EA28-F68D-EC63-7979-C8D218E04B0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60000"/>
                    </a14:imgEffect>
                  </a14:imgLayer>
                </a14:imgProps>
              </a:ext>
            </a:extLst>
          </a:blip>
          <a:stretch>
            <a:fillRect/>
          </a:stretch>
        </p:blipFill>
        <p:spPr>
          <a:xfrm>
            <a:off x="5396511" y="2605016"/>
            <a:ext cx="1374593" cy="1615749"/>
          </a:xfrm>
          <a:prstGeom prst="rect">
            <a:avLst/>
          </a:prstGeom>
        </p:spPr>
      </p:pic>
      <p:sp>
        <p:nvSpPr>
          <p:cNvPr id="11" name="TextBox 10">
            <a:extLst>
              <a:ext uri="{FF2B5EF4-FFF2-40B4-BE49-F238E27FC236}">
                <a16:creationId xmlns:a16="http://schemas.microsoft.com/office/drawing/2014/main" id="{6DDE54BC-A9C4-238F-70CD-458706F743FC}"/>
              </a:ext>
            </a:extLst>
          </p:cNvPr>
          <p:cNvSpPr txBox="1"/>
          <p:nvPr/>
        </p:nvSpPr>
        <p:spPr>
          <a:xfrm>
            <a:off x="5115054" y="4220765"/>
            <a:ext cx="1937505" cy="584775"/>
          </a:xfrm>
          <a:prstGeom prst="rect">
            <a:avLst/>
          </a:prstGeom>
          <a:noFill/>
        </p:spPr>
        <p:txBody>
          <a:bodyPr wrap="square" rtlCol="0">
            <a:spAutoFit/>
          </a:bodyPr>
          <a:lstStyle/>
          <a:p>
            <a:pPr algn="ctr"/>
            <a:r>
              <a:rPr lang="en-US" sz="1600" b="1" dirty="0">
                <a:latin typeface="Segoe Print" panose="02000800000000000000" pitchFamily="2" charset="0"/>
              </a:rPr>
              <a:t>Large Language Model</a:t>
            </a:r>
          </a:p>
        </p:txBody>
      </p:sp>
    </p:spTree>
    <p:extLst>
      <p:ext uri="{BB962C8B-B14F-4D97-AF65-F5344CB8AC3E}">
        <p14:creationId xmlns:p14="http://schemas.microsoft.com/office/powerpoint/2010/main" val="15322783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794A058-FE12-4ECB-A24E-6376E2E3F753}"/>
              </a:ext>
            </a:extLst>
          </p:cNvPr>
          <p:cNvSpPr txBox="1"/>
          <p:nvPr/>
        </p:nvSpPr>
        <p:spPr>
          <a:xfrm>
            <a:off x="876887" y="3157830"/>
            <a:ext cx="3413760" cy="954107"/>
          </a:xfrm>
          <a:prstGeom prst="rect">
            <a:avLst/>
          </a:prstGeom>
          <a:noFill/>
        </p:spPr>
        <p:txBody>
          <a:bodyPr wrap="square" rtlCol="0">
            <a:spAutoFit/>
          </a:bodyPr>
          <a:lstStyle/>
          <a:p>
            <a:r>
              <a:rPr lang="en-US" sz="2800" dirty="0"/>
              <a:t>A sequence of text:</a:t>
            </a:r>
          </a:p>
          <a:p>
            <a:r>
              <a:rPr lang="en-US" sz="2800" dirty="0"/>
              <a:t>“The quick brown”</a:t>
            </a:r>
            <a:endParaRPr lang="en-HK" sz="2800" dirty="0"/>
          </a:p>
        </p:txBody>
      </p:sp>
      <p:sp>
        <p:nvSpPr>
          <p:cNvPr id="9" name="TextBox 8">
            <a:extLst>
              <a:ext uri="{FF2B5EF4-FFF2-40B4-BE49-F238E27FC236}">
                <a16:creationId xmlns:a16="http://schemas.microsoft.com/office/drawing/2014/main" id="{65F64D68-3B1F-46C0-9EB6-7B670E002334}"/>
              </a:ext>
            </a:extLst>
          </p:cNvPr>
          <p:cNvSpPr txBox="1"/>
          <p:nvPr/>
        </p:nvSpPr>
        <p:spPr>
          <a:xfrm>
            <a:off x="8500175" y="2780281"/>
            <a:ext cx="1942744" cy="1384995"/>
          </a:xfrm>
          <a:prstGeom prst="rect">
            <a:avLst/>
          </a:prstGeom>
          <a:noFill/>
        </p:spPr>
        <p:txBody>
          <a:bodyPr wrap="square" rtlCol="0">
            <a:spAutoFit/>
          </a:bodyPr>
          <a:lstStyle/>
          <a:p>
            <a:r>
              <a:rPr lang="en-US" sz="2800" dirty="0">
                <a:solidFill>
                  <a:srgbClr val="FF0000"/>
                </a:solidFill>
              </a:rPr>
              <a:t>What do we want to predict?</a:t>
            </a:r>
            <a:endParaRPr lang="en-HK" sz="2800" dirty="0">
              <a:solidFill>
                <a:srgbClr val="FF0000"/>
              </a:solidFill>
            </a:endParaRPr>
          </a:p>
        </p:txBody>
      </p:sp>
      <p:sp>
        <p:nvSpPr>
          <p:cNvPr id="5" name="Right Arrow 8">
            <a:extLst>
              <a:ext uri="{FF2B5EF4-FFF2-40B4-BE49-F238E27FC236}">
                <a16:creationId xmlns:a16="http://schemas.microsoft.com/office/drawing/2014/main" id="{6B6E9C4B-87E3-95D7-8835-A0AF0F896149}"/>
              </a:ext>
            </a:extLst>
          </p:cNvPr>
          <p:cNvSpPr/>
          <p:nvPr/>
        </p:nvSpPr>
        <p:spPr>
          <a:xfrm>
            <a:off x="4233417" y="3428999"/>
            <a:ext cx="507227" cy="132977"/>
          </a:xfrm>
          <a:custGeom>
            <a:avLst/>
            <a:gdLst>
              <a:gd name="connsiteX0" fmla="*/ 0 w 507227"/>
              <a:gd name="connsiteY0" fmla="*/ 33244 h 132977"/>
              <a:gd name="connsiteX1" fmla="*/ 382269 w 507227"/>
              <a:gd name="connsiteY1" fmla="*/ 33244 h 132977"/>
              <a:gd name="connsiteX2" fmla="*/ 382269 w 507227"/>
              <a:gd name="connsiteY2" fmla="*/ 0 h 132977"/>
              <a:gd name="connsiteX3" fmla="*/ 507227 w 507227"/>
              <a:gd name="connsiteY3" fmla="*/ 66489 h 132977"/>
              <a:gd name="connsiteX4" fmla="*/ 382269 w 507227"/>
              <a:gd name="connsiteY4" fmla="*/ 132977 h 132977"/>
              <a:gd name="connsiteX5" fmla="*/ 382269 w 507227"/>
              <a:gd name="connsiteY5" fmla="*/ 99733 h 132977"/>
              <a:gd name="connsiteX6" fmla="*/ 0 w 507227"/>
              <a:gd name="connsiteY6" fmla="*/ 99733 h 132977"/>
              <a:gd name="connsiteX7" fmla="*/ 0 w 507227"/>
              <a:gd name="connsiteY7" fmla="*/ 33244 h 132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227" h="132977" extrusionOk="0">
                <a:moveTo>
                  <a:pt x="0" y="33244"/>
                </a:moveTo>
                <a:cubicBezTo>
                  <a:pt x="138576" y="44405"/>
                  <a:pt x="281251" y="39622"/>
                  <a:pt x="382269" y="33244"/>
                </a:cubicBezTo>
                <a:cubicBezTo>
                  <a:pt x="383210" y="17761"/>
                  <a:pt x="383498" y="6412"/>
                  <a:pt x="382269" y="0"/>
                </a:cubicBezTo>
                <a:cubicBezTo>
                  <a:pt x="423714" y="13398"/>
                  <a:pt x="450026" y="29685"/>
                  <a:pt x="507227" y="66489"/>
                </a:cubicBezTo>
                <a:cubicBezTo>
                  <a:pt x="453686" y="93046"/>
                  <a:pt x="424440" y="116878"/>
                  <a:pt x="382269" y="132977"/>
                </a:cubicBezTo>
                <a:cubicBezTo>
                  <a:pt x="380581" y="124161"/>
                  <a:pt x="379399" y="109022"/>
                  <a:pt x="382269" y="99733"/>
                </a:cubicBezTo>
                <a:cubicBezTo>
                  <a:pt x="280738" y="91045"/>
                  <a:pt x="144307" y="119312"/>
                  <a:pt x="0" y="99733"/>
                </a:cubicBezTo>
                <a:cubicBezTo>
                  <a:pt x="3833" y="90580"/>
                  <a:pt x="2835" y="50498"/>
                  <a:pt x="0" y="33244"/>
                </a:cubicBezTo>
                <a:close/>
              </a:path>
            </a:pathLst>
          </a:custGeom>
          <a:noFill/>
          <a:ln w="28575">
            <a:solidFill>
              <a:schemeClr val="tx1">
                <a:lumMod val="90000"/>
                <a:lumOff val="10000"/>
              </a:schemeClr>
            </a:solidFill>
            <a:extLst>
              <a:ext uri="{C807C97D-BFC1-408E-A445-0C87EB9F89A2}">
                <ask:lineSketchStyleProps xmlns="" xmlns:ask="http://schemas.microsoft.com/office/drawing/2018/sketchyshapes" sd="1219033472">
                  <a:prstGeom prst="rightArrow">
                    <a:avLst>
                      <a:gd name="adj1" fmla="val 50000"/>
                      <a:gd name="adj2" fmla="val 9397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8">
            <a:extLst>
              <a:ext uri="{FF2B5EF4-FFF2-40B4-BE49-F238E27FC236}">
                <a16:creationId xmlns:a16="http://schemas.microsoft.com/office/drawing/2014/main" id="{9624C409-66F6-CDDA-6D88-9BA43194A390}"/>
              </a:ext>
            </a:extLst>
          </p:cNvPr>
          <p:cNvSpPr/>
          <p:nvPr/>
        </p:nvSpPr>
        <p:spPr>
          <a:xfrm>
            <a:off x="7451355" y="3428998"/>
            <a:ext cx="507227" cy="132977"/>
          </a:xfrm>
          <a:custGeom>
            <a:avLst/>
            <a:gdLst>
              <a:gd name="connsiteX0" fmla="*/ 0 w 507227"/>
              <a:gd name="connsiteY0" fmla="*/ 33244 h 132977"/>
              <a:gd name="connsiteX1" fmla="*/ 382269 w 507227"/>
              <a:gd name="connsiteY1" fmla="*/ 33244 h 132977"/>
              <a:gd name="connsiteX2" fmla="*/ 382269 w 507227"/>
              <a:gd name="connsiteY2" fmla="*/ 0 h 132977"/>
              <a:gd name="connsiteX3" fmla="*/ 507227 w 507227"/>
              <a:gd name="connsiteY3" fmla="*/ 66489 h 132977"/>
              <a:gd name="connsiteX4" fmla="*/ 382269 w 507227"/>
              <a:gd name="connsiteY4" fmla="*/ 132977 h 132977"/>
              <a:gd name="connsiteX5" fmla="*/ 382269 w 507227"/>
              <a:gd name="connsiteY5" fmla="*/ 99733 h 132977"/>
              <a:gd name="connsiteX6" fmla="*/ 0 w 507227"/>
              <a:gd name="connsiteY6" fmla="*/ 99733 h 132977"/>
              <a:gd name="connsiteX7" fmla="*/ 0 w 507227"/>
              <a:gd name="connsiteY7" fmla="*/ 33244 h 132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227" h="132977" extrusionOk="0">
                <a:moveTo>
                  <a:pt x="0" y="33244"/>
                </a:moveTo>
                <a:cubicBezTo>
                  <a:pt x="138576" y="44405"/>
                  <a:pt x="281251" y="39622"/>
                  <a:pt x="382269" y="33244"/>
                </a:cubicBezTo>
                <a:cubicBezTo>
                  <a:pt x="383210" y="17761"/>
                  <a:pt x="383498" y="6412"/>
                  <a:pt x="382269" y="0"/>
                </a:cubicBezTo>
                <a:cubicBezTo>
                  <a:pt x="423714" y="13398"/>
                  <a:pt x="450026" y="29685"/>
                  <a:pt x="507227" y="66489"/>
                </a:cubicBezTo>
                <a:cubicBezTo>
                  <a:pt x="453686" y="93046"/>
                  <a:pt x="424440" y="116878"/>
                  <a:pt x="382269" y="132977"/>
                </a:cubicBezTo>
                <a:cubicBezTo>
                  <a:pt x="380581" y="124161"/>
                  <a:pt x="379399" y="109022"/>
                  <a:pt x="382269" y="99733"/>
                </a:cubicBezTo>
                <a:cubicBezTo>
                  <a:pt x="280738" y="91045"/>
                  <a:pt x="144307" y="119312"/>
                  <a:pt x="0" y="99733"/>
                </a:cubicBezTo>
                <a:cubicBezTo>
                  <a:pt x="3833" y="90580"/>
                  <a:pt x="2835" y="50498"/>
                  <a:pt x="0" y="33244"/>
                </a:cubicBezTo>
                <a:close/>
              </a:path>
            </a:pathLst>
          </a:custGeom>
          <a:noFill/>
          <a:ln w="28575">
            <a:solidFill>
              <a:schemeClr val="tx1">
                <a:lumMod val="90000"/>
                <a:lumOff val="10000"/>
              </a:schemeClr>
            </a:solidFill>
            <a:extLst>
              <a:ext uri="{C807C97D-BFC1-408E-A445-0C87EB9F89A2}">
                <ask:lineSketchStyleProps xmlns="" xmlns:ask="http://schemas.microsoft.com/office/drawing/2018/sketchyshapes" sd="1219033472">
                  <a:prstGeom prst="rightArrow">
                    <a:avLst>
                      <a:gd name="adj1" fmla="val 50000"/>
                      <a:gd name="adj2" fmla="val 9397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 circle&#10;&#10;Description automatically generated">
            <a:extLst>
              <a:ext uri="{FF2B5EF4-FFF2-40B4-BE49-F238E27FC236}">
                <a16:creationId xmlns:a16="http://schemas.microsoft.com/office/drawing/2014/main" id="{F28959CD-C805-D294-FF18-89C4201E9AD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60000"/>
                    </a14:imgEffect>
                  </a14:imgLayer>
                </a14:imgProps>
              </a:ext>
            </a:extLst>
          </a:blip>
          <a:stretch>
            <a:fillRect/>
          </a:stretch>
        </p:blipFill>
        <p:spPr>
          <a:xfrm>
            <a:off x="5396511" y="2605016"/>
            <a:ext cx="1374593" cy="1615749"/>
          </a:xfrm>
          <a:prstGeom prst="rect">
            <a:avLst/>
          </a:prstGeom>
        </p:spPr>
      </p:pic>
      <p:sp>
        <p:nvSpPr>
          <p:cNvPr id="14" name="TextBox 13">
            <a:extLst>
              <a:ext uri="{FF2B5EF4-FFF2-40B4-BE49-F238E27FC236}">
                <a16:creationId xmlns:a16="http://schemas.microsoft.com/office/drawing/2014/main" id="{B8EDECAD-BAE9-6C71-7991-A9277E1DD935}"/>
              </a:ext>
            </a:extLst>
          </p:cNvPr>
          <p:cNvSpPr txBox="1"/>
          <p:nvPr/>
        </p:nvSpPr>
        <p:spPr>
          <a:xfrm>
            <a:off x="5115054" y="4220765"/>
            <a:ext cx="1937505" cy="584775"/>
          </a:xfrm>
          <a:prstGeom prst="rect">
            <a:avLst/>
          </a:prstGeom>
          <a:noFill/>
        </p:spPr>
        <p:txBody>
          <a:bodyPr wrap="square" rtlCol="0">
            <a:spAutoFit/>
          </a:bodyPr>
          <a:lstStyle/>
          <a:p>
            <a:pPr algn="ctr"/>
            <a:r>
              <a:rPr lang="en-US" sz="1600" b="1" dirty="0">
                <a:latin typeface="Segoe Print" panose="02000800000000000000" pitchFamily="2" charset="0"/>
              </a:rPr>
              <a:t>Large Language Model</a:t>
            </a:r>
          </a:p>
        </p:txBody>
      </p:sp>
    </p:spTree>
    <p:extLst>
      <p:ext uri="{BB962C8B-B14F-4D97-AF65-F5344CB8AC3E}">
        <p14:creationId xmlns:p14="http://schemas.microsoft.com/office/powerpoint/2010/main" val="308681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794A058-FE12-4ECB-A24E-6376E2E3F753}"/>
              </a:ext>
            </a:extLst>
          </p:cNvPr>
          <p:cNvSpPr txBox="1"/>
          <p:nvPr/>
        </p:nvSpPr>
        <p:spPr>
          <a:xfrm>
            <a:off x="876887" y="3157830"/>
            <a:ext cx="3413760" cy="954107"/>
          </a:xfrm>
          <a:prstGeom prst="rect">
            <a:avLst/>
          </a:prstGeom>
          <a:noFill/>
        </p:spPr>
        <p:txBody>
          <a:bodyPr wrap="square" rtlCol="0">
            <a:spAutoFit/>
          </a:bodyPr>
          <a:lstStyle/>
          <a:p>
            <a:r>
              <a:rPr lang="en-US" sz="2800" dirty="0"/>
              <a:t>A sequence of text:</a:t>
            </a:r>
          </a:p>
          <a:p>
            <a:r>
              <a:rPr lang="en-US" sz="2800" dirty="0"/>
              <a:t>“The quick brown”</a:t>
            </a:r>
            <a:endParaRPr lang="en-HK" sz="2800" dirty="0"/>
          </a:p>
        </p:txBody>
      </p:sp>
      <p:sp>
        <p:nvSpPr>
          <p:cNvPr id="10" name="TextBox 9">
            <a:extLst>
              <a:ext uri="{FF2B5EF4-FFF2-40B4-BE49-F238E27FC236}">
                <a16:creationId xmlns:a16="http://schemas.microsoft.com/office/drawing/2014/main" id="{6F751AE0-A31F-455F-8171-F362827BD735}"/>
              </a:ext>
            </a:extLst>
          </p:cNvPr>
          <p:cNvSpPr txBox="1"/>
          <p:nvPr/>
        </p:nvSpPr>
        <p:spPr>
          <a:xfrm>
            <a:off x="8412791" y="3157830"/>
            <a:ext cx="2647681" cy="954107"/>
          </a:xfrm>
          <a:prstGeom prst="rect">
            <a:avLst/>
          </a:prstGeom>
          <a:noFill/>
        </p:spPr>
        <p:txBody>
          <a:bodyPr wrap="square" rtlCol="0">
            <a:spAutoFit/>
          </a:bodyPr>
          <a:lstStyle/>
          <a:p>
            <a:r>
              <a:rPr lang="en-US" sz="2800" dirty="0"/>
              <a:t>The next word:</a:t>
            </a:r>
          </a:p>
          <a:p>
            <a:r>
              <a:rPr lang="en-US" sz="2800" dirty="0"/>
              <a:t>“fox”</a:t>
            </a:r>
            <a:endParaRPr lang="en-HK" sz="2800" dirty="0"/>
          </a:p>
        </p:txBody>
      </p:sp>
      <p:sp>
        <p:nvSpPr>
          <p:cNvPr id="14" name="Rectangle 13">
            <a:extLst>
              <a:ext uri="{FF2B5EF4-FFF2-40B4-BE49-F238E27FC236}">
                <a16:creationId xmlns:a16="http://schemas.microsoft.com/office/drawing/2014/main" id="{B7CE7C19-A051-4035-877C-0F8712430247}"/>
              </a:ext>
            </a:extLst>
          </p:cNvPr>
          <p:cNvSpPr/>
          <p:nvPr/>
        </p:nvSpPr>
        <p:spPr>
          <a:xfrm>
            <a:off x="2718343" y="5512399"/>
            <a:ext cx="6755311" cy="646331"/>
          </a:xfrm>
          <a:prstGeom prst="rect">
            <a:avLst/>
          </a:prstGeom>
        </p:spPr>
        <p:txBody>
          <a:bodyPr wrap="none">
            <a:spAutoFit/>
          </a:bodyPr>
          <a:lstStyle/>
          <a:p>
            <a:r>
              <a:rPr lang="en-HK" sz="3600" b="1" u="sng" dirty="0">
                <a:solidFill>
                  <a:srgbClr val="FF0000"/>
                </a:solidFill>
                <a:latin typeface="+mj-lt"/>
              </a:rPr>
              <a:t>Generative</a:t>
            </a:r>
            <a:r>
              <a:rPr lang="en-HK" sz="3600" dirty="0">
                <a:solidFill>
                  <a:srgbClr val="202122"/>
                </a:solidFill>
                <a:latin typeface="+mj-lt"/>
              </a:rPr>
              <a:t> Pre-trained Transformer</a:t>
            </a:r>
            <a:endParaRPr lang="en-HK" sz="3600" dirty="0">
              <a:latin typeface="+mj-lt"/>
            </a:endParaRPr>
          </a:p>
        </p:txBody>
      </p:sp>
      <p:sp>
        <p:nvSpPr>
          <p:cNvPr id="15" name="TextBox 14">
            <a:extLst>
              <a:ext uri="{FF2B5EF4-FFF2-40B4-BE49-F238E27FC236}">
                <a16:creationId xmlns:a16="http://schemas.microsoft.com/office/drawing/2014/main" id="{09D3DD32-1981-4C27-8776-F1DA25427875}"/>
              </a:ext>
            </a:extLst>
          </p:cNvPr>
          <p:cNvSpPr txBox="1"/>
          <p:nvPr/>
        </p:nvSpPr>
        <p:spPr>
          <a:xfrm>
            <a:off x="614367" y="5069058"/>
            <a:ext cx="3067763" cy="461665"/>
          </a:xfrm>
          <a:prstGeom prst="rect">
            <a:avLst/>
          </a:prstGeom>
          <a:noFill/>
        </p:spPr>
        <p:txBody>
          <a:bodyPr wrap="none" rtlCol="0">
            <a:spAutoFit/>
          </a:bodyPr>
          <a:lstStyle/>
          <a:p>
            <a:r>
              <a:rPr lang="en-US" sz="2400" dirty="0">
                <a:solidFill>
                  <a:srgbClr val="FF0000"/>
                </a:solidFill>
              </a:rPr>
              <a:t>What are the features?</a:t>
            </a:r>
            <a:endParaRPr lang="en-HK" sz="2400" dirty="0">
              <a:solidFill>
                <a:srgbClr val="FF0000"/>
              </a:solidFill>
            </a:endParaRPr>
          </a:p>
        </p:txBody>
      </p:sp>
      <p:cxnSp>
        <p:nvCxnSpPr>
          <p:cNvPr id="16" name="Straight Arrow Connector 15">
            <a:extLst>
              <a:ext uri="{FF2B5EF4-FFF2-40B4-BE49-F238E27FC236}">
                <a16:creationId xmlns:a16="http://schemas.microsoft.com/office/drawing/2014/main" id="{AC384DA8-EE06-4942-B487-E5A20CF8522D}"/>
              </a:ext>
            </a:extLst>
          </p:cNvPr>
          <p:cNvCxnSpPr>
            <a:cxnSpLocks/>
          </p:cNvCxnSpPr>
          <p:nvPr/>
        </p:nvCxnSpPr>
        <p:spPr>
          <a:xfrm flipH="1">
            <a:off x="1913206" y="4111937"/>
            <a:ext cx="370449" cy="9571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ight Arrow 8">
            <a:extLst>
              <a:ext uri="{FF2B5EF4-FFF2-40B4-BE49-F238E27FC236}">
                <a16:creationId xmlns:a16="http://schemas.microsoft.com/office/drawing/2014/main" id="{D0941C95-4E65-65E4-4567-CA6859DC95CA}"/>
              </a:ext>
            </a:extLst>
          </p:cNvPr>
          <p:cNvSpPr/>
          <p:nvPr/>
        </p:nvSpPr>
        <p:spPr>
          <a:xfrm>
            <a:off x="4233417" y="3428999"/>
            <a:ext cx="507227" cy="132977"/>
          </a:xfrm>
          <a:custGeom>
            <a:avLst/>
            <a:gdLst>
              <a:gd name="connsiteX0" fmla="*/ 0 w 507227"/>
              <a:gd name="connsiteY0" fmla="*/ 33244 h 132977"/>
              <a:gd name="connsiteX1" fmla="*/ 382269 w 507227"/>
              <a:gd name="connsiteY1" fmla="*/ 33244 h 132977"/>
              <a:gd name="connsiteX2" fmla="*/ 382269 w 507227"/>
              <a:gd name="connsiteY2" fmla="*/ 0 h 132977"/>
              <a:gd name="connsiteX3" fmla="*/ 507227 w 507227"/>
              <a:gd name="connsiteY3" fmla="*/ 66489 h 132977"/>
              <a:gd name="connsiteX4" fmla="*/ 382269 w 507227"/>
              <a:gd name="connsiteY4" fmla="*/ 132977 h 132977"/>
              <a:gd name="connsiteX5" fmla="*/ 382269 w 507227"/>
              <a:gd name="connsiteY5" fmla="*/ 99733 h 132977"/>
              <a:gd name="connsiteX6" fmla="*/ 0 w 507227"/>
              <a:gd name="connsiteY6" fmla="*/ 99733 h 132977"/>
              <a:gd name="connsiteX7" fmla="*/ 0 w 507227"/>
              <a:gd name="connsiteY7" fmla="*/ 33244 h 132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227" h="132977" extrusionOk="0">
                <a:moveTo>
                  <a:pt x="0" y="33244"/>
                </a:moveTo>
                <a:cubicBezTo>
                  <a:pt x="138576" y="44405"/>
                  <a:pt x="281251" y="39622"/>
                  <a:pt x="382269" y="33244"/>
                </a:cubicBezTo>
                <a:cubicBezTo>
                  <a:pt x="383210" y="17761"/>
                  <a:pt x="383498" y="6412"/>
                  <a:pt x="382269" y="0"/>
                </a:cubicBezTo>
                <a:cubicBezTo>
                  <a:pt x="423714" y="13398"/>
                  <a:pt x="450026" y="29685"/>
                  <a:pt x="507227" y="66489"/>
                </a:cubicBezTo>
                <a:cubicBezTo>
                  <a:pt x="453686" y="93046"/>
                  <a:pt x="424440" y="116878"/>
                  <a:pt x="382269" y="132977"/>
                </a:cubicBezTo>
                <a:cubicBezTo>
                  <a:pt x="380581" y="124161"/>
                  <a:pt x="379399" y="109022"/>
                  <a:pt x="382269" y="99733"/>
                </a:cubicBezTo>
                <a:cubicBezTo>
                  <a:pt x="280738" y="91045"/>
                  <a:pt x="144307" y="119312"/>
                  <a:pt x="0" y="99733"/>
                </a:cubicBezTo>
                <a:cubicBezTo>
                  <a:pt x="3833" y="90580"/>
                  <a:pt x="2835" y="50498"/>
                  <a:pt x="0" y="33244"/>
                </a:cubicBezTo>
                <a:close/>
              </a:path>
            </a:pathLst>
          </a:custGeom>
          <a:noFill/>
          <a:ln w="28575">
            <a:solidFill>
              <a:schemeClr val="tx1">
                <a:lumMod val="90000"/>
                <a:lumOff val="10000"/>
              </a:schemeClr>
            </a:solidFill>
            <a:extLst>
              <a:ext uri="{C807C97D-BFC1-408E-A445-0C87EB9F89A2}">
                <ask:lineSketchStyleProps xmlns="" xmlns:ask="http://schemas.microsoft.com/office/drawing/2018/sketchyshapes" sd="1219033472">
                  <a:prstGeom prst="rightArrow">
                    <a:avLst>
                      <a:gd name="adj1" fmla="val 50000"/>
                      <a:gd name="adj2" fmla="val 9397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8">
            <a:extLst>
              <a:ext uri="{FF2B5EF4-FFF2-40B4-BE49-F238E27FC236}">
                <a16:creationId xmlns:a16="http://schemas.microsoft.com/office/drawing/2014/main" id="{893CEE5C-737A-90AD-4461-3BD202D09988}"/>
              </a:ext>
            </a:extLst>
          </p:cNvPr>
          <p:cNvSpPr/>
          <p:nvPr/>
        </p:nvSpPr>
        <p:spPr>
          <a:xfrm>
            <a:off x="7451355" y="3428998"/>
            <a:ext cx="507227" cy="132977"/>
          </a:xfrm>
          <a:custGeom>
            <a:avLst/>
            <a:gdLst>
              <a:gd name="connsiteX0" fmla="*/ 0 w 507227"/>
              <a:gd name="connsiteY0" fmla="*/ 33244 h 132977"/>
              <a:gd name="connsiteX1" fmla="*/ 382269 w 507227"/>
              <a:gd name="connsiteY1" fmla="*/ 33244 h 132977"/>
              <a:gd name="connsiteX2" fmla="*/ 382269 w 507227"/>
              <a:gd name="connsiteY2" fmla="*/ 0 h 132977"/>
              <a:gd name="connsiteX3" fmla="*/ 507227 w 507227"/>
              <a:gd name="connsiteY3" fmla="*/ 66489 h 132977"/>
              <a:gd name="connsiteX4" fmla="*/ 382269 w 507227"/>
              <a:gd name="connsiteY4" fmla="*/ 132977 h 132977"/>
              <a:gd name="connsiteX5" fmla="*/ 382269 w 507227"/>
              <a:gd name="connsiteY5" fmla="*/ 99733 h 132977"/>
              <a:gd name="connsiteX6" fmla="*/ 0 w 507227"/>
              <a:gd name="connsiteY6" fmla="*/ 99733 h 132977"/>
              <a:gd name="connsiteX7" fmla="*/ 0 w 507227"/>
              <a:gd name="connsiteY7" fmla="*/ 33244 h 132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227" h="132977" extrusionOk="0">
                <a:moveTo>
                  <a:pt x="0" y="33244"/>
                </a:moveTo>
                <a:cubicBezTo>
                  <a:pt x="138576" y="44405"/>
                  <a:pt x="281251" y="39622"/>
                  <a:pt x="382269" y="33244"/>
                </a:cubicBezTo>
                <a:cubicBezTo>
                  <a:pt x="383210" y="17761"/>
                  <a:pt x="383498" y="6412"/>
                  <a:pt x="382269" y="0"/>
                </a:cubicBezTo>
                <a:cubicBezTo>
                  <a:pt x="423714" y="13398"/>
                  <a:pt x="450026" y="29685"/>
                  <a:pt x="507227" y="66489"/>
                </a:cubicBezTo>
                <a:cubicBezTo>
                  <a:pt x="453686" y="93046"/>
                  <a:pt x="424440" y="116878"/>
                  <a:pt x="382269" y="132977"/>
                </a:cubicBezTo>
                <a:cubicBezTo>
                  <a:pt x="380581" y="124161"/>
                  <a:pt x="379399" y="109022"/>
                  <a:pt x="382269" y="99733"/>
                </a:cubicBezTo>
                <a:cubicBezTo>
                  <a:pt x="280738" y="91045"/>
                  <a:pt x="144307" y="119312"/>
                  <a:pt x="0" y="99733"/>
                </a:cubicBezTo>
                <a:cubicBezTo>
                  <a:pt x="3833" y="90580"/>
                  <a:pt x="2835" y="50498"/>
                  <a:pt x="0" y="33244"/>
                </a:cubicBezTo>
                <a:close/>
              </a:path>
            </a:pathLst>
          </a:custGeom>
          <a:noFill/>
          <a:ln w="28575">
            <a:solidFill>
              <a:schemeClr val="tx1">
                <a:lumMod val="90000"/>
                <a:lumOff val="10000"/>
              </a:schemeClr>
            </a:solidFill>
            <a:extLst>
              <a:ext uri="{C807C97D-BFC1-408E-A445-0C87EB9F89A2}">
                <ask:lineSketchStyleProps xmlns="" xmlns:ask="http://schemas.microsoft.com/office/drawing/2018/sketchyshapes" sd="1219033472">
                  <a:prstGeom prst="rightArrow">
                    <a:avLst>
                      <a:gd name="adj1" fmla="val 50000"/>
                      <a:gd name="adj2" fmla="val 9397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Shape, circle&#10;&#10;Description automatically generated">
            <a:extLst>
              <a:ext uri="{FF2B5EF4-FFF2-40B4-BE49-F238E27FC236}">
                <a16:creationId xmlns:a16="http://schemas.microsoft.com/office/drawing/2014/main" id="{FD88D18C-98CF-EBB0-44C0-845EA3B081C8}"/>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60000"/>
                    </a14:imgEffect>
                  </a14:imgLayer>
                </a14:imgProps>
              </a:ext>
            </a:extLst>
          </a:blip>
          <a:stretch>
            <a:fillRect/>
          </a:stretch>
        </p:blipFill>
        <p:spPr>
          <a:xfrm>
            <a:off x="5396511" y="2605016"/>
            <a:ext cx="1374593" cy="1615749"/>
          </a:xfrm>
          <a:prstGeom prst="rect">
            <a:avLst/>
          </a:prstGeom>
        </p:spPr>
      </p:pic>
      <p:sp>
        <p:nvSpPr>
          <p:cNvPr id="17" name="TextBox 16">
            <a:extLst>
              <a:ext uri="{FF2B5EF4-FFF2-40B4-BE49-F238E27FC236}">
                <a16:creationId xmlns:a16="http://schemas.microsoft.com/office/drawing/2014/main" id="{D0020A93-E0CF-1DD5-9B45-920257888222}"/>
              </a:ext>
            </a:extLst>
          </p:cNvPr>
          <p:cNvSpPr txBox="1"/>
          <p:nvPr/>
        </p:nvSpPr>
        <p:spPr>
          <a:xfrm>
            <a:off x="5115054" y="4220765"/>
            <a:ext cx="1937505" cy="584775"/>
          </a:xfrm>
          <a:prstGeom prst="rect">
            <a:avLst/>
          </a:prstGeom>
          <a:noFill/>
        </p:spPr>
        <p:txBody>
          <a:bodyPr wrap="square" rtlCol="0">
            <a:spAutoFit/>
          </a:bodyPr>
          <a:lstStyle/>
          <a:p>
            <a:pPr algn="ctr"/>
            <a:r>
              <a:rPr lang="en-US" sz="1600" b="1" dirty="0">
                <a:latin typeface="Segoe Print" panose="02000800000000000000" pitchFamily="2" charset="0"/>
              </a:rPr>
              <a:t>Large Language Model</a:t>
            </a:r>
          </a:p>
        </p:txBody>
      </p:sp>
    </p:spTree>
    <p:extLst>
      <p:ext uri="{BB962C8B-B14F-4D97-AF65-F5344CB8AC3E}">
        <p14:creationId xmlns:p14="http://schemas.microsoft.com/office/powerpoint/2010/main" val="2775291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Understanding Generative AI: Part One - Tokenizer · Scorpil">
            <a:extLst>
              <a:ext uri="{FF2B5EF4-FFF2-40B4-BE49-F238E27FC236}">
                <a16:creationId xmlns:a16="http://schemas.microsoft.com/office/drawing/2014/main" id="{23A8D282-8F1B-48E1-AEC1-7C975A6D8E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534"/>
          <a:stretch/>
        </p:blipFill>
        <p:spPr bwMode="auto">
          <a:xfrm>
            <a:off x="2341489" y="468923"/>
            <a:ext cx="7509021" cy="5920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58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ant to know how Deep Learning works? Here's a quick guide for everyone.">
            <a:extLst>
              <a:ext uri="{FF2B5EF4-FFF2-40B4-BE49-F238E27FC236}">
                <a16:creationId xmlns:a16="http://schemas.microsoft.com/office/drawing/2014/main" id="{3A6A8CF1-7C6E-F8C6-AAA5-41C606EAA8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4223" y="328792"/>
            <a:ext cx="5137705" cy="342299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53AE7F8-8969-D54D-7648-6B3CE17E51AD}"/>
              </a:ext>
            </a:extLst>
          </p:cNvPr>
          <p:cNvSpPr txBox="1"/>
          <p:nvPr/>
        </p:nvSpPr>
        <p:spPr>
          <a:xfrm>
            <a:off x="7103173" y="3776369"/>
            <a:ext cx="3699803" cy="954107"/>
          </a:xfrm>
          <a:prstGeom prst="rect">
            <a:avLst/>
          </a:prstGeom>
          <a:noFill/>
        </p:spPr>
        <p:txBody>
          <a:bodyPr wrap="square" rtlCol="0">
            <a:spAutoFit/>
          </a:bodyPr>
          <a:lstStyle/>
          <a:p>
            <a:pPr algn="ctr"/>
            <a:r>
              <a:rPr lang="en-US" sz="2800" dirty="0"/>
              <a:t>Basics of deep learning and embeddings.</a:t>
            </a:r>
            <a:endParaRPr lang="en-HK" sz="2800" dirty="0"/>
          </a:p>
        </p:txBody>
      </p:sp>
      <p:sp>
        <p:nvSpPr>
          <p:cNvPr id="2" name="Title 1">
            <a:extLst>
              <a:ext uri="{FF2B5EF4-FFF2-40B4-BE49-F238E27FC236}">
                <a16:creationId xmlns:a16="http://schemas.microsoft.com/office/drawing/2014/main" id="{82986FF6-1A78-4C19-BA45-E16A350132C4}"/>
              </a:ext>
            </a:extLst>
          </p:cNvPr>
          <p:cNvSpPr>
            <a:spLocks noGrp="1"/>
          </p:cNvSpPr>
          <p:nvPr>
            <p:ph type="title"/>
          </p:nvPr>
        </p:nvSpPr>
        <p:spPr>
          <a:xfrm>
            <a:off x="838200" y="17021"/>
            <a:ext cx="10515600" cy="1325563"/>
          </a:xfrm>
        </p:spPr>
        <p:txBody>
          <a:bodyPr/>
          <a:lstStyle/>
          <a:p>
            <a:pPr algn="just"/>
            <a:r>
              <a:rPr lang="en-US" dirty="0"/>
              <a:t>Focus of Today:</a:t>
            </a:r>
            <a:endParaRPr lang="en-HK" dirty="0"/>
          </a:p>
        </p:txBody>
      </p:sp>
      <p:pic>
        <p:nvPicPr>
          <p:cNvPr id="1026" name="Picture 2" descr="ChatGPT, a Dialogue Optimizing Language Model by OpenAI">
            <a:extLst>
              <a:ext uri="{FF2B5EF4-FFF2-40B4-BE49-F238E27FC236}">
                <a16:creationId xmlns:a16="http://schemas.microsoft.com/office/drawing/2014/main" id="{A8CF0AAA-7A9F-4D6E-B002-9149988F88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5219" y="1410108"/>
            <a:ext cx="6400800" cy="36004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017CB4C-AC29-4B25-AF7B-382DA4A71CAB}"/>
              </a:ext>
            </a:extLst>
          </p:cNvPr>
          <p:cNvSpPr txBox="1"/>
          <p:nvPr/>
        </p:nvSpPr>
        <p:spPr>
          <a:xfrm>
            <a:off x="5405717" y="5201352"/>
            <a:ext cx="3699803" cy="523220"/>
          </a:xfrm>
          <a:prstGeom prst="rect">
            <a:avLst/>
          </a:prstGeom>
          <a:noFill/>
        </p:spPr>
        <p:txBody>
          <a:bodyPr wrap="square" rtlCol="0">
            <a:spAutoFit/>
          </a:bodyPr>
          <a:lstStyle/>
          <a:p>
            <a:pPr algn="ctr"/>
            <a:r>
              <a:rPr lang="en-US" sz="2800" dirty="0"/>
              <a:t>Large language models.</a:t>
            </a:r>
            <a:endParaRPr lang="en-HK" sz="2800" dirty="0"/>
          </a:p>
        </p:txBody>
      </p:sp>
      <p:pic>
        <p:nvPicPr>
          <p:cNvPr id="1028" name="Picture 4" descr="103 lessons people often learn too late in life (a little manual for life)">
            <a:extLst>
              <a:ext uri="{FF2B5EF4-FFF2-40B4-BE49-F238E27FC236}">
                <a16:creationId xmlns:a16="http://schemas.microsoft.com/office/drawing/2014/main" id="{83BB92EC-56A7-4D51-AF4A-FB98A6027E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455" y="2448302"/>
            <a:ext cx="6400800" cy="36004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FB5B98C-4670-44C1-9679-015C21D0213C}"/>
              </a:ext>
            </a:extLst>
          </p:cNvPr>
          <p:cNvSpPr txBox="1"/>
          <p:nvPr/>
        </p:nvSpPr>
        <p:spPr>
          <a:xfrm>
            <a:off x="1461053" y="6048752"/>
            <a:ext cx="4333460" cy="523220"/>
          </a:xfrm>
          <a:prstGeom prst="rect">
            <a:avLst/>
          </a:prstGeom>
          <a:noFill/>
        </p:spPr>
        <p:txBody>
          <a:bodyPr wrap="square" rtlCol="0">
            <a:spAutoFit/>
          </a:bodyPr>
          <a:lstStyle/>
          <a:p>
            <a:pPr algn="ctr"/>
            <a:r>
              <a:rPr lang="en-US" sz="2800" dirty="0"/>
              <a:t>The course main takeaways.</a:t>
            </a:r>
            <a:endParaRPr lang="en-HK" sz="2800" dirty="0"/>
          </a:p>
        </p:txBody>
      </p:sp>
    </p:spTree>
    <p:extLst>
      <p:ext uri="{BB962C8B-B14F-4D97-AF65-F5344CB8AC3E}">
        <p14:creationId xmlns:p14="http://schemas.microsoft.com/office/powerpoint/2010/main" val="173133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Akshay 🚀 on X: &quot;Computer are good with number❗️ In NLP we convert the  sequence of words into token &amp; then token to embeddings. You can think of  embedding as a meaningful">
            <a:extLst>
              <a:ext uri="{FF2B5EF4-FFF2-40B4-BE49-F238E27FC236}">
                <a16:creationId xmlns:a16="http://schemas.microsoft.com/office/drawing/2014/main" id="{7C832298-B38F-10C7-9381-85ED92FF2B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851" t="4638" r="5911" b="14058"/>
          <a:stretch/>
        </p:blipFill>
        <p:spPr bwMode="auto">
          <a:xfrm>
            <a:off x="2398643" y="641074"/>
            <a:ext cx="7394713" cy="5575852"/>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2396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385A75F2-3CDF-4852-A283-87DA7049F40D}"/>
              </a:ext>
            </a:extLst>
          </p:cNvPr>
          <p:cNvGraphicFramePr>
            <a:graphicFrameLocks noGrp="1"/>
          </p:cNvGraphicFramePr>
          <p:nvPr>
            <p:extLst>
              <p:ext uri="{D42A27DB-BD31-4B8C-83A1-F6EECF244321}">
                <p14:modId xmlns:p14="http://schemas.microsoft.com/office/powerpoint/2010/main" val="3277556501"/>
              </p:ext>
            </p:extLst>
          </p:nvPr>
        </p:nvGraphicFramePr>
        <p:xfrm>
          <a:off x="545514" y="3264043"/>
          <a:ext cx="4500103" cy="741680"/>
        </p:xfrm>
        <a:graphic>
          <a:graphicData uri="http://schemas.openxmlformats.org/drawingml/2006/table">
            <a:tbl>
              <a:tblPr firstRow="1" bandRow="1">
                <a:tableStyleId>{5C22544A-7EE6-4342-B048-85BDC9FD1C3A}</a:tableStyleId>
              </a:tblPr>
              <a:tblGrid>
                <a:gridCol w="795607">
                  <a:extLst>
                    <a:ext uri="{9D8B030D-6E8A-4147-A177-3AD203B41FA5}">
                      <a16:colId xmlns:a16="http://schemas.microsoft.com/office/drawing/2014/main" val="4224066371"/>
                    </a:ext>
                  </a:extLst>
                </a:gridCol>
                <a:gridCol w="314178">
                  <a:extLst>
                    <a:ext uri="{9D8B030D-6E8A-4147-A177-3AD203B41FA5}">
                      <a16:colId xmlns:a16="http://schemas.microsoft.com/office/drawing/2014/main" val="1826465049"/>
                    </a:ext>
                  </a:extLst>
                </a:gridCol>
                <a:gridCol w="783102">
                  <a:extLst>
                    <a:ext uri="{9D8B030D-6E8A-4147-A177-3AD203B41FA5}">
                      <a16:colId xmlns:a16="http://schemas.microsoft.com/office/drawing/2014/main" val="4022514610"/>
                    </a:ext>
                  </a:extLst>
                </a:gridCol>
                <a:gridCol w="750277">
                  <a:extLst>
                    <a:ext uri="{9D8B030D-6E8A-4147-A177-3AD203B41FA5}">
                      <a16:colId xmlns:a16="http://schemas.microsoft.com/office/drawing/2014/main" val="3956316170"/>
                    </a:ext>
                  </a:extLst>
                </a:gridCol>
                <a:gridCol w="872196">
                  <a:extLst>
                    <a:ext uri="{9D8B030D-6E8A-4147-A177-3AD203B41FA5}">
                      <a16:colId xmlns:a16="http://schemas.microsoft.com/office/drawing/2014/main" val="2695919903"/>
                    </a:ext>
                  </a:extLst>
                </a:gridCol>
                <a:gridCol w="984743">
                  <a:extLst>
                    <a:ext uri="{9D8B030D-6E8A-4147-A177-3AD203B41FA5}">
                      <a16:colId xmlns:a16="http://schemas.microsoft.com/office/drawing/2014/main" val="866006210"/>
                    </a:ext>
                  </a:extLst>
                </a:gridCol>
              </a:tblGrid>
              <a:tr h="370840">
                <a:tc>
                  <a:txBody>
                    <a:bodyPr/>
                    <a:lstStyle/>
                    <a:p>
                      <a:r>
                        <a:rPr lang="en-US" dirty="0"/>
                        <a:t>TK</a:t>
                      </a:r>
                      <a:endParaRPr lang="en-HK" dirty="0"/>
                    </a:p>
                  </a:txBody>
                  <a:tcPr/>
                </a:tc>
                <a:tc>
                  <a:txBody>
                    <a:bodyPr/>
                    <a:lstStyle/>
                    <a:p>
                      <a:r>
                        <a:rPr lang="en-US" dirty="0"/>
                        <a:t>…</a:t>
                      </a:r>
                      <a:endParaRPr lang="en-HK" dirty="0"/>
                    </a:p>
                  </a:txBody>
                  <a:tcPr/>
                </a:tc>
                <a:tc>
                  <a:txBody>
                    <a:bodyPr/>
                    <a:lstStyle/>
                    <a:p>
                      <a:r>
                        <a:rPr lang="en-US" dirty="0"/>
                        <a:t>T4</a:t>
                      </a:r>
                      <a:endParaRPr lang="en-HK" dirty="0"/>
                    </a:p>
                  </a:txBody>
                  <a:tcPr/>
                </a:tc>
                <a:tc>
                  <a:txBody>
                    <a:bodyPr/>
                    <a:lstStyle/>
                    <a:p>
                      <a:r>
                        <a:rPr lang="en-US" dirty="0"/>
                        <a:t>T3</a:t>
                      </a:r>
                      <a:endParaRPr lang="en-HK" dirty="0"/>
                    </a:p>
                  </a:txBody>
                  <a:tcPr/>
                </a:tc>
                <a:tc>
                  <a:txBody>
                    <a:bodyPr/>
                    <a:lstStyle/>
                    <a:p>
                      <a:r>
                        <a:rPr lang="en-US" dirty="0"/>
                        <a:t>T2</a:t>
                      </a:r>
                      <a:endParaRPr lang="en-HK" dirty="0"/>
                    </a:p>
                  </a:txBody>
                  <a:tcPr/>
                </a:tc>
                <a:tc>
                  <a:txBody>
                    <a:bodyPr/>
                    <a:lstStyle/>
                    <a:p>
                      <a:r>
                        <a:rPr lang="en-US" dirty="0"/>
                        <a:t>T1</a:t>
                      </a:r>
                      <a:endParaRPr lang="en-HK" dirty="0"/>
                    </a:p>
                  </a:txBody>
                  <a:tcPr/>
                </a:tc>
                <a:extLst>
                  <a:ext uri="{0D108BD9-81ED-4DB2-BD59-A6C34878D82A}">
                    <a16:rowId xmlns:a16="http://schemas.microsoft.com/office/drawing/2014/main" val="2675645620"/>
                  </a:ext>
                </a:extLst>
              </a:tr>
              <a:tr h="370840">
                <a:tc>
                  <a:txBody>
                    <a:bodyPr/>
                    <a:lstStyle/>
                    <a:p>
                      <a:r>
                        <a:rPr lang="en-US" dirty="0"/>
                        <a:t>Empty</a:t>
                      </a:r>
                      <a:endParaRPr lang="en-HK" dirty="0"/>
                    </a:p>
                  </a:txBody>
                  <a:tcPr/>
                </a:tc>
                <a:tc>
                  <a:txBody>
                    <a:bodyPr/>
                    <a:lstStyle/>
                    <a:p>
                      <a:r>
                        <a:rPr lang="en-US" dirty="0"/>
                        <a:t>…</a:t>
                      </a:r>
                      <a:endParaRPr lang="en-HK" dirty="0"/>
                    </a:p>
                  </a:txBody>
                  <a:tcPr/>
                </a:tc>
                <a:tc>
                  <a:txBody>
                    <a:bodyPr/>
                    <a:lstStyle/>
                    <a:p>
                      <a:r>
                        <a:rPr lang="en-US" dirty="0"/>
                        <a:t>Empty</a:t>
                      </a:r>
                      <a:endParaRPr lang="en-HK" dirty="0"/>
                    </a:p>
                  </a:txBody>
                  <a:tcPr/>
                </a:tc>
                <a:tc>
                  <a:txBody>
                    <a:bodyPr/>
                    <a:lstStyle/>
                    <a:p>
                      <a:r>
                        <a:rPr lang="en-US" dirty="0"/>
                        <a:t>“The”</a:t>
                      </a:r>
                      <a:endParaRPr lang="en-HK" dirty="0"/>
                    </a:p>
                  </a:txBody>
                  <a:tcPr/>
                </a:tc>
                <a:tc>
                  <a:txBody>
                    <a:bodyPr/>
                    <a:lstStyle/>
                    <a:p>
                      <a:r>
                        <a:rPr lang="en-US" dirty="0"/>
                        <a:t>“quick”</a:t>
                      </a:r>
                      <a:endParaRPr lang="en-HK" dirty="0"/>
                    </a:p>
                  </a:txBody>
                  <a:tcPr/>
                </a:tc>
                <a:tc>
                  <a:txBody>
                    <a:bodyPr/>
                    <a:lstStyle/>
                    <a:p>
                      <a:r>
                        <a:rPr lang="en-US" dirty="0"/>
                        <a:t>“brown”</a:t>
                      </a:r>
                      <a:endParaRPr lang="en-HK" dirty="0"/>
                    </a:p>
                  </a:txBody>
                  <a:tcPr/>
                </a:tc>
                <a:extLst>
                  <a:ext uri="{0D108BD9-81ED-4DB2-BD59-A6C34878D82A}">
                    <a16:rowId xmlns:a16="http://schemas.microsoft.com/office/drawing/2014/main" val="1879494971"/>
                  </a:ext>
                </a:extLst>
              </a:tr>
            </a:tbl>
          </a:graphicData>
        </a:graphic>
      </p:graphicFrame>
      <p:sp>
        <p:nvSpPr>
          <p:cNvPr id="14" name="TextBox 13">
            <a:extLst>
              <a:ext uri="{FF2B5EF4-FFF2-40B4-BE49-F238E27FC236}">
                <a16:creationId xmlns:a16="http://schemas.microsoft.com/office/drawing/2014/main" id="{15174778-4E27-44E0-898F-4D78851185F5}"/>
              </a:ext>
            </a:extLst>
          </p:cNvPr>
          <p:cNvSpPr txBox="1"/>
          <p:nvPr/>
        </p:nvSpPr>
        <p:spPr>
          <a:xfrm>
            <a:off x="8970576" y="5342857"/>
            <a:ext cx="2714988" cy="830997"/>
          </a:xfrm>
          <a:prstGeom prst="rect">
            <a:avLst/>
          </a:prstGeom>
          <a:noFill/>
        </p:spPr>
        <p:txBody>
          <a:bodyPr wrap="square" rtlCol="0">
            <a:spAutoFit/>
          </a:bodyPr>
          <a:lstStyle/>
          <a:p>
            <a:r>
              <a:rPr lang="en-US" sz="2400" dirty="0">
                <a:solidFill>
                  <a:srgbClr val="FF0000"/>
                </a:solidFill>
              </a:rPr>
              <a:t>What is the model’s prediction?</a:t>
            </a:r>
            <a:endParaRPr lang="en-HK" sz="2400" dirty="0">
              <a:solidFill>
                <a:srgbClr val="FF0000"/>
              </a:solidFill>
            </a:endParaRPr>
          </a:p>
        </p:txBody>
      </p:sp>
      <p:cxnSp>
        <p:nvCxnSpPr>
          <p:cNvPr id="15" name="Straight Arrow Connector 14">
            <a:extLst>
              <a:ext uri="{FF2B5EF4-FFF2-40B4-BE49-F238E27FC236}">
                <a16:creationId xmlns:a16="http://schemas.microsoft.com/office/drawing/2014/main" id="{ECD9DD5A-1276-449A-BDA1-5DF1D59DF086}"/>
              </a:ext>
            </a:extLst>
          </p:cNvPr>
          <p:cNvCxnSpPr>
            <a:cxnSpLocks/>
          </p:cNvCxnSpPr>
          <p:nvPr/>
        </p:nvCxnSpPr>
        <p:spPr>
          <a:xfrm>
            <a:off x="9636369" y="4102470"/>
            <a:ext cx="0" cy="12010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1717F9F-D3EF-4E51-A270-9DDB2F52AD8D}"/>
              </a:ext>
            </a:extLst>
          </p:cNvPr>
          <p:cNvSpPr txBox="1"/>
          <p:nvPr/>
        </p:nvSpPr>
        <p:spPr>
          <a:xfrm>
            <a:off x="9171679" y="3157829"/>
            <a:ext cx="2647681" cy="954107"/>
          </a:xfrm>
          <a:prstGeom prst="rect">
            <a:avLst/>
          </a:prstGeom>
          <a:noFill/>
        </p:spPr>
        <p:txBody>
          <a:bodyPr wrap="square" rtlCol="0">
            <a:spAutoFit/>
          </a:bodyPr>
          <a:lstStyle/>
          <a:p>
            <a:r>
              <a:rPr lang="en-US" sz="2800" dirty="0"/>
              <a:t>The next token:</a:t>
            </a:r>
          </a:p>
          <a:p>
            <a:r>
              <a:rPr lang="en-US" sz="2800" dirty="0"/>
              <a:t>“fox”</a:t>
            </a:r>
            <a:endParaRPr lang="en-HK" sz="2800" dirty="0"/>
          </a:p>
        </p:txBody>
      </p:sp>
      <p:sp>
        <p:nvSpPr>
          <p:cNvPr id="2" name="Right Arrow 8">
            <a:extLst>
              <a:ext uri="{FF2B5EF4-FFF2-40B4-BE49-F238E27FC236}">
                <a16:creationId xmlns:a16="http://schemas.microsoft.com/office/drawing/2014/main" id="{0D76E070-4CD2-CE47-7CA6-E8F02E526BAB}"/>
              </a:ext>
            </a:extLst>
          </p:cNvPr>
          <p:cNvSpPr/>
          <p:nvPr/>
        </p:nvSpPr>
        <p:spPr>
          <a:xfrm>
            <a:off x="5504577" y="3554218"/>
            <a:ext cx="507227" cy="132977"/>
          </a:xfrm>
          <a:custGeom>
            <a:avLst/>
            <a:gdLst>
              <a:gd name="connsiteX0" fmla="*/ 0 w 507227"/>
              <a:gd name="connsiteY0" fmla="*/ 33244 h 132977"/>
              <a:gd name="connsiteX1" fmla="*/ 382269 w 507227"/>
              <a:gd name="connsiteY1" fmla="*/ 33244 h 132977"/>
              <a:gd name="connsiteX2" fmla="*/ 382269 w 507227"/>
              <a:gd name="connsiteY2" fmla="*/ 0 h 132977"/>
              <a:gd name="connsiteX3" fmla="*/ 507227 w 507227"/>
              <a:gd name="connsiteY3" fmla="*/ 66489 h 132977"/>
              <a:gd name="connsiteX4" fmla="*/ 382269 w 507227"/>
              <a:gd name="connsiteY4" fmla="*/ 132977 h 132977"/>
              <a:gd name="connsiteX5" fmla="*/ 382269 w 507227"/>
              <a:gd name="connsiteY5" fmla="*/ 99733 h 132977"/>
              <a:gd name="connsiteX6" fmla="*/ 0 w 507227"/>
              <a:gd name="connsiteY6" fmla="*/ 99733 h 132977"/>
              <a:gd name="connsiteX7" fmla="*/ 0 w 507227"/>
              <a:gd name="connsiteY7" fmla="*/ 33244 h 132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227" h="132977" extrusionOk="0">
                <a:moveTo>
                  <a:pt x="0" y="33244"/>
                </a:moveTo>
                <a:cubicBezTo>
                  <a:pt x="138576" y="44405"/>
                  <a:pt x="281251" y="39622"/>
                  <a:pt x="382269" y="33244"/>
                </a:cubicBezTo>
                <a:cubicBezTo>
                  <a:pt x="383210" y="17761"/>
                  <a:pt x="383498" y="6412"/>
                  <a:pt x="382269" y="0"/>
                </a:cubicBezTo>
                <a:cubicBezTo>
                  <a:pt x="423714" y="13398"/>
                  <a:pt x="450026" y="29685"/>
                  <a:pt x="507227" y="66489"/>
                </a:cubicBezTo>
                <a:cubicBezTo>
                  <a:pt x="453686" y="93046"/>
                  <a:pt x="424440" y="116878"/>
                  <a:pt x="382269" y="132977"/>
                </a:cubicBezTo>
                <a:cubicBezTo>
                  <a:pt x="380581" y="124161"/>
                  <a:pt x="379399" y="109022"/>
                  <a:pt x="382269" y="99733"/>
                </a:cubicBezTo>
                <a:cubicBezTo>
                  <a:pt x="280738" y="91045"/>
                  <a:pt x="144307" y="119312"/>
                  <a:pt x="0" y="99733"/>
                </a:cubicBezTo>
                <a:cubicBezTo>
                  <a:pt x="3833" y="90580"/>
                  <a:pt x="2835" y="50498"/>
                  <a:pt x="0" y="33244"/>
                </a:cubicBezTo>
                <a:close/>
              </a:path>
            </a:pathLst>
          </a:custGeom>
          <a:noFill/>
          <a:ln w="28575">
            <a:solidFill>
              <a:schemeClr val="tx1">
                <a:lumMod val="90000"/>
                <a:lumOff val="10000"/>
              </a:schemeClr>
            </a:solidFill>
            <a:extLst>
              <a:ext uri="{C807C97D-BFC1-408E-A445-0C87EB9F89A2}">
                <ask:lineSketchStyleProps xmlns="" xmlns:ask="http://schemas.microsoft.com/office/drawing/2018/sketchyshapes" sd="1219033472">
                  <a:prstGeom prst="rightArrow">
                    <a:avLst>
                      <a:gd name="adj1" fmla="val 50000"/>
                      <a:gd name="adj2" fmla="val 9397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8">
            <a:extLst>
              <a:ext uri="{FF2B5EF4-FFF2-40B4-BE49-F238E27FC236}">
                <a16:creationId xmlns:a16="http://schemas.microsoft.com/office/drawing/2014/main" id="{7CE050BE-32A9-EDA1-390B-B8A6231C2B04}"/>
              </a:ext>
            </a:extLst>
          </p:cNvPr>
          <p:cNvSpPr/>
          <p:nvPr/>
        </p:nvSpPr>
        <p:spPr>
          <a:xfrm>
            <a:off x="8247002" y="3554218"/>
            <a:ext cx="507227" cy="132977"/>
          </a:xfrm>
          <a:custGeom>
            <a:avLst/>
            <a:gdLst>
              <a:gd name="connsiteX0" fmla="*/ 0 w 507227"/>
              <a:gd name="connsiteY0" fmla="*/ 33244 h 132977"/>
              <a:gd name="connsiteX1" fmla="*/ 382269 w 507227"/>
              <a:gd name="connsiteY1" fmla="*/ 33244 h 132977"/>
              <a:gd name="connsiteX2" fmla="*/ 382269 w 507227"/>
              <a:gd name="connsiteY2" fmla="*/ 0 h 132977"/>
              <a:gd name="connsiteX3" fmla="*/ 507227 w 507227"/>
              <a:gd name="connsiteY3" fmla="*/ 66489 h 132977"/>
              <a:gd name="connsiteX4" fmla="*/ 382269 w 507227"/>
              <a:gd name="connsiteY4" fmla="*/ 132977 h 132977"/>
              <a:gd name="connsiteX5" fmla="*/ 382269 w 507227"/>
              <a:gd name="connsiteY5" fmla="*/ 99733 h 132977"/>
              <a:gd name="connsiteX6" fmla="*/ 0 w 507227"/>
              <a:gd name="connsiteY6" fmla="*/ 99733 h 132977"/>
              <a:gd name="connsiteX7" fmla="*/ 0 w 507227"/>
              <a:gd name="connsiteY7" fmla="*/ 33244 h 132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227" h="132977" extrusionOk="0">
                <a:moveTo>
                  <a:pt x="0" y="33244"/>
                </a:moveTo>
                <a:cubicBezTo>
                  <a:pt x="138576" y="44405"/>
                  <a:pt x="281251" y="39622"/>
                  <a:pt x="382269" y="33244"/>
                </a:cubicBezTo>
                <a:cubicBezTo>
                  <a:pt x="383210" y="17761"/>
                  <a:pt x="383498" y="6412"/>
                  <a:pt x="382269" y="0"/>
                </a:cubicBezTo>
                <a:cubicBezTo>
                  <a:pt x="423714" y="13398"/>
                  <a:pt x="450026" y="29685"/>
                  <a:pt x="507227" y="66489"/>
                </a:cubicBezTo>
                <a:cubicBezTo>
                  <a:pt x="453686" y="93046"/>
                  <a:pt x="424440" y="116878"/>
                  <a:pt x="382269" y="132977"/>
                </a:cubicBezTo>
                <a:cubicBezTo>
                  <a:pt x="380581" y="124161"/>
                  <a:pt x="379399" y="109022"/>
                  <a:pt x="382269" y="99733"/>
                </a:cubicBezTo>
                <a:cubicBezTo>
                  <a:pt x="280738" y="91045"/>
                  <a:pt x="144307" y="119312"/>
                  <a:pt x="0" y="99733"/>
                </a:cubicBezTo>
                <a:cubicBezTo>
                  <a:pt x="3833" y="90580"/>
                  <a:pt x="2835" y="50498"/>
                  <a:pt x="0" y="33244"/>
                </a:cubicBezTo>
                <a:close/>
              </a:path>
            </a:pathLst>
          </a:custGeom>
          <a:noFill/>
          <a:ln w="28575">
            <a:solidFill>
              <a:schemeClr val="tx1">
                <a:lumMod val="90000"/>
                <a:lumOff val="10000"/>
              </a:schemeClr>
            </a:solidFill>
            <a:extLst>
              <a:ext uri="{C807C97D-BFC1-408E-A445-0C87EB9F89A2}">
                <ask:lineSketchStyleProps xmlns="" xmlns:ask="http://schemas.microsoft.com/office/drawing/2018/sketchyshapes" sd="1219033472">
                  <a:prstGeom prst="rightArrow">
                    <a:avLst>
                      <a:gd name="adj1" fmla="val 50000"/>
                      <a:gd name="adj2" fmla="val 9397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hape, circle&#10;&#10;Description automatically generated">
            <a:extLst>
              <a:ext uri="{FF2B5EF4-FFF2-40B4-BE49-F238E27FC236}">
                <a16:creationId xmlns:a16="http://schemas.microsoft.com/office/drawing/2014/main" id="{2F872562-1C88-9ED1-2AF3-49AB0F7C5DA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60000"/>
                    </a14:imgEffect>
                  </a14:imgLayer>
                </a14:imgProps>
              </a:ext>
            </a:extLst>
          </a:blip>
          <a:stretch>
            <a:fillRect/>
          </a:stretch>
        </p:blipFill>
        <p:spPr>
          <a:xfrm>
            <a:off x="6416003" y="2746343"/>
            <a:ext cx="1374593" cy="1615749"/>
          </a:xfrm>
          <a:prstGeom prst="rect">
            <a:avLst/>
          </a:prstGeom>
        </p:spPr>
      </p:pic>
      <p:sp>
        <p:nvSpPr>
          <p:cNvPr id="5" name="TextBox 4">
            <a:extLst>
              <a:ext uri="{FF2B5EF4-FFF2-40B4-BE49-F238E27FC236}">
                <a16:creationId xmlns:a16="http://schemas.microsoft.com/office/drawing/2014/main" id="{11B92758-0F73-68AC-170E-3BCC5AF06EC4}"/>
              </a:ext>
            </a:extLst>
          </p:cNvPr>
          <p:cNvSpPr txBox="1"/>
          <p:nvPr/>
        </p:nvSpPr>
        <p:spPr>
          <a:xfrm>
            <a:off x="6134546" y="4362092"/>
            <a:ext cx="1937505" cy="584775"/>
          </a:xfrm>
          <a:prstGeom prst="rect">
            <a:avLst/>
          </a:prstGeom>
          <a:noFill/>
        </p:spPr>
        <p:txBody>
          <a:bodyPr wrap="square" rtlCol="0">
            <a:spAutoFit/>
          </a:bodyPr>
          <a:lstStyle/>
          <a:p>
            <a:pPr algn="ctr"/>
            <a:r>
              <a:rPr lang="en-US" sz="1600" b="1" dirty="0">
                <a:latin typeface="Segoe Print" panose="02000800000000000000" pitchFamily="2" charset="0"/>
              </a:rPr>
              <a:t>Large Language Model</a:t>
            </a:r>
          </a:p>
        </p:txBody>
      </p:sp>
    </p:spTree>
    <p:extLst>
      <p:ext uri="{BB962C8B-B14F-4D97-AF65-F5344CB8AC3E}">
        <p14:creationId xmlns:p14="http://schemas.microsoft.com/office/powerpoint/2010/main" val="252852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P spid="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385A75F2-3CDF-4852-A283-87DA7049F40D}"/>
              </a:ext>
            </a:extLst>
          </p:cNvPr>
          <p:cNvGraphicFramePr>
            <a:graphicFrameLocks noGrp="1"/>
          </p:cNvGraphicFramePr>
          <p:nvPr>
            <p:extLst>
              <p:ext uri="{D42A27DB-BD31-4B8C-83A1-F6EECF244321}">
                <p14:modId xmlns:p14="http://schemas.microsoft.com/office/powerpoint/2010/main" val="956520627"/>
              </p:ext>
            </p:extLst>
          </p:nvPr>
        </p:nvGraphicFramePr>
        <p:xfrm>
          <a:off x="545514" y="3264043"/>
          <a:ext cx="4500103" cy="741680"/>
        </p:xfrm>
        <a:graphic>
          <a:graphicData uri="http://schemas.openxmlformats.org/drawingml/2006/table">
            <a:tbl>
              <a:tblPr firstRow="1" bandRow="1">
                <a:tableStyleId>{5C22544A-7EE6-4342-B048-85BDC9FD1C3A}</a:tableStyleId>
              </a:tblPr>
              <a:tblGrid>
                <a:gridCol w="795607">
                  <a:extLst>
                    <a:ext uri="{9D8B030D-6E8A-4147-A177-3AD203B41FA5}">
                      <a16:colId xmlns:a16="http://schemas.microsoft.com/office/drawing/2014/main" val="4224066371"/>
                    </a:ext>
                  </a:extLst>
                </a:gridCol>
                <a:gridCol w="314178">
                  <a:extLst>
                    <a:ext uri="{9D8B030D-6E8A-4147-A177-3AD203B41FA5}">
                      <a16:colId xmlns:a16="http://schemas.microsoft.com/office/drawing/2014/main" val="1826465049"/>
                    </a:ext>
                  </a:extLst>
                </a:gridCol>
                <a:gridCol w="783102">
                  <a:extLst>
                    <a:ext uri="{9D8B030D-6E8A-4147-A177-3AD203B41FA5}">
                      <a16:colId xmlns:a16="http://schemas.microsoft.com/office/drawing/2014/main" val="4022514610"/>
                    </a:ext>
                  </a:extLst>
                </a:gridCol>
                <a:gridCol w="750277">
                  <a:extLst>
                    <a:ext uri="{9D8B030D-6E8A-4147-A177-3AD203B41FA5}">
                      <a16:colId xmlns:a16="http://schemas.microsoft.com/office/drawing/2014/main" val="3956316170"/>
                    </a:ext>
                  </a:extLst>
                </a:gridCol>
                <a:gridCol w="872196">
                  <a:extLst>
                    <a:ext uri="{9D8B030D-6E8A-4147-A177-3AD203B41FA5}">
                      <a16:colId xmlns:a16="http://schemas.microsoft.com/office/drawing/2014/main" val="2695919903"/>
                    </a:ext>
                  </a:extLst>
                </a:gridCol>
                <a:gridCol w="984743">
                  <a:extLst>
                    <a:ext uri="{9D8B030D-6E8A-4147-A177-3AD203B41FA5}">
                      <a16:colId xmlns:a16="http://schemas.microsoft.com/office/drawing/2014/main" val="866006210"/>
                    </a:ext>
                  </a:extLst>
                </a:gridCol>
              </a:tblGrid>
              <a:tr h="370840">
                <a:tc>
                  <a:txBody>
                    <a:bodyPr/>
                    <a:lstStyle/>
                    <a:p>
                      <a:r>
                        <a:rPr lang="en-US" dirty="0"/>
                        <a:t>TK</a:t>
                      </a:r>
                      <a:endParaRPr lang="en-HK" dirty="0"/>
                    </a:p>
                  </a:txBody>
                  <a:tcPr/>
                </a:tc>
                <a:tc>
                  <a:txBody>
                    <a:bodyPr/>
                    <a:lstStyle/>
                    <a:p>
                      <a:r>
                        <a:rPr lang="en-US" dirty="0"/>
                        <a:t>…</a:t>
                      </a:r>
                      <a:endParaRPr lang="en-HK" dirty="0"/>
                    </a:p>
                  </a:txBody>
                  <a:tcPr/>
                </a:tc>
                <a:tc>
                  <a:txBody>
                    <a:bodyPr/>
                    <a:lstStyle/>
                    <a:p>
                      <a:r>
                        <a:rPr lang="en-US" dirty="0"/>
                        <a:t>T4</a:t>
                      </a:r>
                      <a:endParaRPr lang="en-HK" dirty="0"/>
                    </a:p>
                  </a:txBody>
                  <a:tcPr/>
                </a:tc>
                <a:tc>
                  <a:txBody>
                    <a:bodyPr/>
                    <a:lstStyle/>
                    <a:p>
                      <a:r>
                        <a:rPr lang="en-US" dirty="0"/>
                        <a:t>T3</a:t>
                      </a:r>
                      <a:endParaRPr lang="en-HK" dirty="0"/>
                    </a:p>
                  </a:txBody>
                  <a:tcPr/>
                </a:tc>
                <a:tc>
                  <a:txBody>
                    <a:bodyPr/>
                    <a:lstStyle/>
                    <a:p>
                      <a:r>
                        <a:rPr lang="en-US" dirty="0"/>
                        <a:t>T2</a:t>
                      </a:r>
                      <a:endParaRPr lang="en-HK" dirty="0"/>
                    </a:p>
                  </a:txBody>
                  <a:tcPr/>
                </a:tc>
                <a:tc>
                  <a:txBody>
                    <a:bodyPr/>
                    <a:lstStyle/>
                    <a:p>
                      <a:r>
                        <a:rPr lang="en-US" dirty="0"/>
                        <a:t>T1</a:t>
                      </a:r>
                      <a:endParaRPr lang="en-HK" dirty="0"/>
                    </a:p>
                  </a:txBody>
                  <a:tcPr/>
                </a:tc>
                <a:extLst>
                  <a:ext uri="{0D108BD9-81ED-4DB2-BD59-A6C34878D82A}">
                    <a16:rowId xmlns:a16="http://schemas.microsoft.com/office/drawing/2014/main" val="2675645620"/>
                  </a:ext>
                </a:extLst>
              </a:tr>
              <a:tr h="370840">
                <a:tc>
                  <a:txBody>
                    <a:bodyPr/>
                    <a:lstStyle/>
                    <a:p>
                      <a:r>
                        <a:rPr lang="en-US" dirty="0"/>
                        <a:t>Empty</a:t>
                      </a:r>
                      <a:endParaRPr lang="en-HK" dirty="0"/>
                    </a:p>
                  </a:txBody>
                  <a:tcPr/>
                </a:tc>
                <a:tc>
                  <a:txBody>
                    <a:bodyPr/>
                    <a:lstStyle/>
                    <a:p>
                      <a:r>
                        <a:rPr lang="en-US" dirty="0"/>
                        <a:t>…</a:t>
                      </a:r>
                      <a:endParaRPr lang="en-HK" dirty="0"/>
                    </a:p>
                  </a:txBody>
                  <a:tcPr/>
                </a:tc>
                <a:tc>
                  <a:txBody>
                    <a:bodyPr/>
                    <a:lstStyle/>
                    <a:p>
                      <a:r>
                        <a:rPr lang="en-US" dirty="0"/>
                        <a:t>Empty</a:t>
                      </a:r>
                      <a:endParaRPr lang="en-HK" dirty="0"/>
                    </a:p>
                  </a:txBody>
                  <a:tcPr/>
                </a:tc>
                <a:tc>
                  <a:txBody>
                    <a:bodyPr/>
                    <a:lstStyle/>
                    <a:p>
                      <a:r>
                        <a:rPr lang="en-US" dirty="0"/>
                        <a:t>“The”</a:t>
                      </a:r>
                      <a:endParaRPr lang="en-HK" dirty="0"/>
                    </a:p>
                  </a:txBody>
                  <a:tcPr/>
                </a:tc>
                <a:tc>
                  <a:txBody>
                    <a:bodyPr/>
                    <a:lstStyle/>
                    <a:p>
                      <a:r>
                        <a:rPr lang="en-US" dirty="0"/>
                        <a:t>“quick”</a:t>
                      </a:r>
                      <a:endParaRPr lang="en-HK" dirty="0"/>
                    </a:p>
                  </a:txBody>
                  <a:tcPr/>
                </a:tc>
                <a:tc>
                  <a:txBody>
                    <a:bodyPr/>
                    <a:lstStyle/>
                    <a:p>
                      <a:r>
                        <a:rPr lang="en-US" dirty="0"/>
                        <a:t>“brown”</a:t>
                      </a:r>
                      <a:endParaRPr lang="en-HK" dirty="0"/>
                    </a:p>
                  </a:txBody>
                  <a:tcPr/>
                </a:tc>
                <a:extLst>
                  <a:ext uri="{0D108BD9-81ED-4DB2-BD59-A6C34878D82A}">
                    <a16:rowId xmlns:a16="http://schemas.microsoft.com/office/drawing/2014/main" val="1879494971"/>
                  </a:ext>
                </a:extLst>
              </a:tr>
            </a:tbl>
          </a:graphicData>
        </a:graphic>
      </p:graphicFrame>
      <p:graphicFrame>
        <p:nvGraphicFramePr>
          <p:cNvPr id="3" name="Table 2">
            <a:extLst>
              <a:ext uri="{FF2B5EF4-FFF2-40B4-BE49-F238E27FC236}">
                <a16:creationId xmlns:a16="http://schemas.microsoft.com/office/drawing/2014/main" id="{9243CE06-19D4-43FF-A6B2-BF42BFE18C0D}"/>
              </a:ext>
            </a:extLst>
          </p:cNvPr>
          <p:cNvGraphicFramePr>
            <a:graphicFrameLocks noGrp="1"/>
          </p:cNvGraphicFramePr>
          <p:nvPr>
            <p:extLst>
              <p:ext uri="{D42A27DB-BD31-4B8C-83A1-F6EECF244321}">
                <p14:modId xmlns:p14="http://schemas.microsoft.com/office/powerpoint/2010/main" val="4118776810"/>
              </p:ext>
            </p:extLst>
          </p:nvPr>
        </p:nvGraphicFramePr>
        <p:xfrm>
          <a:off x="9204620" y="2436163"/>
          <a:ext cx="2354334" cy="2225040"/>
        </p:xfrm>
        <a:graphic>
          <a:graphicData uri="http://schemas.openxmlformats.org/drawingml/2006/table">
            <a:tbl>
              <a:tblPr firstRow="1" bandRow="1">
                <a:tableStyleId>{5C22544A-7EE6-4342-B048-85BDC9FD1C3A}</a:tableStyleId>
              </a:tblPr>
              <a:tblGrid>
                <a:gridCol w="1205472">
                  <a:extLst>
                    <a:ext uri="{9D8B030D-6E8A-4147-A177-3AD203B41FA5}">
                      <a16:colId xmlns:a16="http://schemas.microsoft.com/office/drawing/2014/main" val="1880481842"/>
                    </a:ext>
                  </a:extLst>
                </a:gridCol>
                <a:gridCol w="1148862">
                  <a:extLst>
                    <a:ext uri="{9D8B030D-6E8A-4147-A177-3AD203B41FA5}">
                      <a16:colId xmlns:a16="http://schemas.microsoft.com/office/drawing/2014/main" val="2886987297"/>
                    </a:ext>
                  </a:extLst>
                </a:gridCol>
              </a:tblGrid>
              <a:tr h="370840">
                <a:tc>
                  <a:txBody>
                    <a:bodyPr/>
                    <a:lstStyle/>
                    <a:p>
                      <a:r>
                        <a:rPr lang="en-US" dirty="0"/>
                        <a:t>Token</a:t>
                      </a:r>
                      <a:endParaRPr lang="en-HK" dirty="0"/>
                    </a:p>
                  </a:txBody>
                  <a:tcPr/>
                </a:tc>
                <a:tc>
                  <a:txBody>
                    <a:bodyPr/>
                    <a:lstStyle/>
                    <a:p>
                      <a:r>
                        <a:rPr lang="en-US" dirty="0"/>
                        <a:t>Prob.</a:t>
                      </a:r>
                      <a:endParaRPr lang="en-HK" dirty="0"/>
                    </a:p>
                  </a:txBody>
                  <a:tcPr/>
                </a:tc>
                <a:extLst>
                  <a:ext uri="{0D108BD9-81ED-4DB2-BD59-A6C34878D82A}">
                    <a16:rowId xmlns:a16="http://schemas.microsoft.com/office/drawing/2014/main" val="1464824118"/>
                  </a:ext>
                </a:extLst>
              </a:tr>
              <a:tr h="370840">
                <a:tc>
                  <a:txBody>
                    <a:bodyPr/>
                    <a:lstStyle/>
                    <a:p>
                      <a:r>
                        <a:rPr lang="en-US" dirty="0"/>
                        <a:t>“fox”</a:t>
                      </a:r>
                      <a:endParaRPr lang="en-HK" dirty="0"/>
                    </a:p>
                  </a:txBody>
                  <a:tcPr/>
                </a:tc>
                <a:tc>
                  <a:txBody>
                    <a:bodyPr/>
                    <a:lstStyle/>
                    <a:p>
                      <a:r>
                        <a:rPr lang="en-US" dirty="0"/>
                        <a:t>70%</a:t>
                      </a:r>
                      <a:endParaRPr lang="en-HK" dirty="0"/>
                    </a:p>
                  </a:txBody>
                  <a:tcPr/>
                </a:tc>
                <a:extLst>
                  <a:ext uri="{0D108BD9-81ED-4DB2-BD59-A6C34878D82A}">
                    <a16:rowId xmlns:a16="http://schemas.microsoft.com/office/drawing/2014/main" val="156598042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HK" sz="1800" b="0" i="0" kern="1200" dirty="0">
                          <a:solidFill>
                            <a:schemeClr val="dk1"/>
                          </a:solidFill>
                          <a:effectLst/>
                          <a:latin typeface="+mn-lt"/>
                          <a:ea typeface="+mn-ea"/>
                          <a:cs typeface="+mn-cs"/>
                        </a:rPr>
                        <a:t>dog”</a:t>
                      </a:r>
                    </a:p>
                  </a:txBody>
                  <a:tcPr/>
                </a:tc>
                <a:tc>
                  <a:txBody>
                    <a:bodyPr/>
                    <a:lstStyle/>
                    <a:p>
                      <a:r>
                        <a:rPr lang="en-US" dirty="0"/>
                        <a:t>10%</a:t>
                      </a:r>
                      <a:endParaRPr lang="en-HK" dirty="0"/>
                    </a:p>
                  </a:txBody>
                  <a:tcPr/>
                </a:tc>
                <a:extLst>
                  <a:ext uri="{0D108BD9-81ED-4DB2-BD59-A6C34878D82A}">
                    <a16:rowId xmlns:a16="http://schemas.microsoft.com/office/drawing/2014/main" val="2372066468"/>
                  </a:ext>
                </a:extLst>
              </a:tr>
              <a:tr h="370840">
                <a:tc>
                  <a:txBody>
                    <a:bodyPr/>
                    <a:lstStyle/>
                    <a:p>
                      <a:r>
                        <a:rPr lang="en-US" dirty="0"/>
                        <a:t>“jumps”</a:t>
                      </a:r>
                      <a:endParaRPr lang="en-HK" dirty="0"/>
                    </a:p>
                  </a:txBody>
                  <a:tcPr/>
                </a:tc>
                <a:tc>
                  <a:txBody>
                    <a:bodyPr/>
                    <a:lstStyle/>
                    <a:p>
                      <a:r>
                        <a:rPr lang="en-US" dirty="0"/>
                        <a:t>3%</a:t>
                      </a:r>
                      <a:endParaRPr lang="en-HK" dirty="0"/>
                    </a:p>
                  </a:txBody>
                  <a:tcPr/>
                </a:tc>
                <a:extLst>
                  <a:ext uri="{0D108BD9-81ED-4DB2-BD59-A6C34878D82A}">
                    <a16:rowId xmlns:a16="http://schemas.microsoft.com/office/drawing/2014/main" val="2610504360"/>
                  </a:ext>
                </a:extLst>
              </a:tr>
              <a:tr h="370840">
                <a:tc>
                  <a:txBody>
                    <a:bodyPr/>
                    <a:lstStyle/>
                    <a:p>
                      <a:r>
                        <a:rPr lang="en-US" dirty="0"/>
                        <a:t>…</a:t>
                      </a:r>
                      <a:endParaRPr lang="en-HK" dirty="0"/>
                    </a:p>
                  </a:txBody>
                  <a:tcPr/>
                </a:tc>
                <a:tc>
                  <a:txBody>
                    <a:bodyPr/>
                    <a:lstStyle/>
                    <a:p>
                      <a:endParaRPr lang="en-HK" dirty="0"/>
                    </a:p>
                  </a:txBody>
                  <a:tcPr/>
                </a:tc>
                <a:extLst>
                  <a:ext uri="{0D108BD9-81ED-4DB2-BD59-A6C34878D82A}">
                    <a16:rowId xmlns:a16="http://schemas.microsoft.com/office/drawing/2014/main" val="2686757853"/>
                  </a:ext>
                </a:extLst>
              </a:tr>
              <a:tr h="370840">
                <a:tc>
                  <a:txBody>
                    <a:bodyPr/>
                    <a:lstStyle/>
                    <a:p>
                      <a:r>
                        <a:rPr lang="en-US" dirty="0"/>
                        <a:t>“rainbow”</a:t>
                      </a:r>
                      <a:endParaRPr lang="en-HK" dirty="0"/>
                    </a:p>
                  </a:txBody>
                  <a:tcPr/>
                </a:tc>
                <a:tc>
                  <a:txBody>
                    <a:bodyPr/>
                    <a:lstStyle/>
                    <a:p>
                      <a:r>
                        <a:rPr lang="en-US" dirty="0"/>
                        <a:t>0.00001%</a:t>
                      </a:r>
                      <a:endParaRPr lang="en-HK" dirty="0"/>
                    </a:p>
                  </a:txBody>
                  <a:tcPr/>
                </a:tc>
                <a:extLst>
                  <a:ext uri="{0D108BD9-81ED-4DB2-BD59-A6C34878D82A}">
                    <a16:rowId xmlns:a16="http://schemas.microsoft.com/office/drawing/2014/main" val="3435700859"/>
                  </a:ext>
                </a:extLst>
              </a:tr>
            </a:tbl>
          </a:graphicData>
        </a:graphic>
      </p:graphicFrame>
      <p:sp>
        <p:nvSpPr>
          <p:cNvPr id="4" name="TextBox 3">
            <a:extLst>
              <a:ext uri="{FF2B5EF4-FFF2-40B4-BE49-F238E27FC236}">
                <a16:creationId xmlns:a16="http://schemas.microsoft.com/office/drawing/2014/main" id="{9968D891-8D52-4BF8-8357-7A7F430DBAE3}"/>
              </a:ext>
            </a:extLst>
          </p:cNvPr>
          <p:cNvSpPr txBox="1"/>
          <p:nvPr/>
        </p:nvSpPr>
        <p:spPr>
          <a:xfrm>
            <a:off x="7812415" y="5477382"/>
            <a:ext cx="3636635" cy="954107"/>
          </a:xfrm>
          <a:prstGeom prst="rect">
            <a:avLst/>
          </a:prstGeom>
          <a:noFill/>
        </p:spPr>
        <p:txBody>
          <a:bodyPr wrap="square" rtlCol="0">
            <a:spAutoFit/>
          </a:bodyPr>
          <a:lstStyle/>
          <a:p>
            <a:r>
              <a:rPr lang="en-US" sz="2800" dirty="0"/>
              <a:t>One probability for each possible token.</a:t>
            </a:r>
            <a:endParaRPr lang="en-HK" sz="2800" dirty="0"/>
          </a:p>
        </p:txBody>
      </p:sp>
      <p:cxnSp>
        <p:nvCxnSpPr>
          <p:cNvPr id="7" name="Straight Arrow Connector 6">
            <a:extLst>
              <a:ext uri="{FF2B5EF4-FFF2-40B4-BE49-F238E27FC236}">
                <a16:creationId xmlns:a16="http://schemas.microsoft.com/office/drawing/2014/main" id="{DF7DC57C-D2A8-4E8A-B70F-68B602A28255}"/>
              </a:ext>
            </a:extLst>
          </p:cNvPr>
          <p:cNvCxnSpPr>
            <a:cxnSpLocks/>
          </p:cNvCxnSpPr>
          <p:nvPr/>
        </p:nvCxnSpPr>
        <p:spPr>
          <a:xfrm flipH="1">
            <a:off x="9982200" y="4736177"/>
            <a:ext cx="681115" cy="7412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Right Arrow 8">
            <a:extLst>
              <a:ext uri="{FF2B5EF4-FFF2-40B4-BE49-F238E27FC236}">
                <a16:creationId xmlns:a16="http://schemas.microsoft.com/office/drawing/2014/main" id="{06FA556B-1056-148F-2892-C2978A5721AE}"/>
              </a:ext>
            </a:extLst>
          </p:cNvPr>
          <p:cNvSpPr/>
          <p:nvPr/>
        </p:nvSpPr>
        <p:spPr>
          <a:xfrm>
            <a:off x="5504577" y="3554218"/>
            <a:ext cx="507227" cy="132977"/>
          </a:xfrm>
          <a:custGeom>
            <a:avLst/>
            <a:gdLst>
              <a:gd name="connsiteX0" fmla="*/ 0 w 507227"/>
              <a:gd name="connsiteY0" fmla="*/ 33244 h 132977"/>
              <a:gd name="connsiteX1" fmla="*/ 382269 w 507227"/>
              <a:gd name="connsiteY1" fmla="*/ 33244 h 132977"/>
              <a:gd name="connsiteX2" fmla="*/ 382269 w 507227"/>
              <a:gd name="connsiteY2" fmla="*/ 0 h 132977"/>
              <a:gd name="connsiteX3" fmla="*/ 507227 w 507227"/>
              <a:gd name="connsiteY3" fmla="*/ 66489 h 132977"/>
              <a:gd name="connsiteX4" fmla="*/ 382269 w 507227"/>
              <a:gd name="connsiteY4" fmla="*/ 132977 h 132977"/>
              <a:gd name="connsiteX5" fmla="*/ 382269 w 507227"/>
              <a:gd name="connsiteY5" fmla="*/ 99733 h 132977"/>
              <a:gd name="connsiteX6" fmla="*/ 0 w 507227"/>
              <a:gd name="connsiteY6" fmla="*/ 99733 h 132977"/>
              <a:gd name="connsiteX7" fmla="*/ 0 w 507227"/>
              <a:gd name="connsiteY7" fmla="*/ 33244 h 132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227" h="132977" extrusionOk="0">
                <a:moveTo>
                  <a:pt x="0" y="33244"/>
                </a:moveTo>
                <a:cubicBezTo>
                  <a:pt x="138576" y="44405"/>
                  <a:pt x="281251" y="39622"/>
                  <a:pt x="382269" y="33244"/>
                </a:cubicBezTo>
                <a:cubicBezTo>
                  <a:pt x="383210" y="17761"/>
                  <a:pt x="383498" y="6412"/>
                  <a:pt x="382269" y="0"/>
                </a:cubicBezTo>
                <a:cubicBezTo>
                  <a:pt x="423714" y="13398"/>
                  <a:pt x="450026" y="29685"/>
                  <a:pt x="507227" y="66489"/>
                </a:cubicBezTo>
                <a:cubicBezTo>
                  <a:pt x="453686" y="93046"/>
                  <a:pt x="424440" y="116878"/>
                  <a:pt x="382269" y="132977"/>
                </a:cubicBezTo>
                <a:cubicBezTo>
                  <a:pt x="380581" y="124161"/>
                  <a:pt x="379399" y="109022"/>
                  <a:pt x="382269" y="99733"/>
                </a:cubicBezTo>
                <a:cubicBezTo>
                  <a:pt x="280738" y="91045"/>
                  <a:pt x="144307" y="119312"/>
                  <a:pt x="0" y="99733"/>
                </a:cubicBezTo>
                <a:cubicBezTo>
                  <a:pt x="3833" y="90580"/>
                  <a:pt x="2835" y="50498"/>
                  <a:pt x="0" y="33244"/>
                </a:cubicBezTo>
                <a:close/>
              </a:path>
            </a:pathLst>
          </a:custGeom>
          <a:noFill/>
          <a:ln w="28575">
            <a:solidFill>
              <a:schemeClr val="tx1">
                <a:lumMod val="90000"/>
                <a:lumOff val="10000"/>
              </a:schemeClr>
            </a:solidFill>
            <a:extLst>
              <a:ext uri="{C807C97D-BFC1-408E-A445-0C87EB9F89A2}">
                <ask:lineSketchStyleProps xmlns="" xmlns:ask="http://schemas.microsoft.com/office/drawing/2018/sketchyshapes" sd="1219033472">
                  <a:prstGeom prst="rightArrow">
                    <a:avLst>
                      <a:gd name="adj1" fmla="val 50000"/>
                      <a:gd name="adj2" fmla="val 9397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8">
            <a:extLst>
              <a:ext uri="{FF2B5EF4-FFF2-40B4-BE49-F238E27FC236}">
                <a16:creationId xmlns:a16="http://schemas.microsoft.com/office/drawing/2014/main" id="{187F2BD2-F71C-06E2-BC79-9F83FAD6E683}"/>
              </a:ext>
            </a:extLst>
          </p:cNvPr>
          <p:cNvSpPr/>
          <p:nvPr/>
        </p:nvSpPr>
        <p:spPr>
          <a:xfrm>
            <a:off x="8247002" y="3554218"/>
            <a:ext cx="507227" cy="132977"/>
          </a:xfrm>
          <a:custGeom>
            <a:avLst/>
            <a:gdLst>
              <a:gd name="connsiteX0" fmla="*/ 0 w 507227"/>
              <a:gd name="connsiteY0" fmla="*/ 33244 h 132977"/>
              <a:gd name="connsiteX1" fmla="*/ 382269 w 507227"/>
              <a:gd name="connsiteY1" fmla="*/ 33244 h 132977"/>
              <a:gd name="connsiteX2" fmla="*/ 382269 w 507227"/>
              <a:gd name="connsiteY2" fmla="*/ 0 h 132977"/>
              <a:gd name="connsiteX3" fmla="*/ 507227 w 507227"/>
              <a:gd name="connsiteY3" fmla="*/ 66489 h 132977"/>
              <a:gd name="connsiteX4" fmla="*/ 382269 w 507227"/>
              <a:gd name="connsiteY4" fmla="*/ 132977 h 132977"/>
              <a:gd name="connsiteX5" fmla="*/ 382269 w 507227"/>
              <a:gd name="connsiteY5" fmla="*/ 99733 h 132977"/>
              <a:gd name="connsiteX6" fmla="*/ 0 w 507227"/>
              <a:gd name="connsiteY6" fmla="*/ 99733 h 132977"/>
              <a:gd name="connsiteX7" fmla="*/ 0 w 507227"/>
              <a:gd name="connsiteY7" fmla="*/ 33244 h 132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227" h="132977" extrusionOk="0">
                <a:moveTo>
                  <a:pt x="0" y="33244"/>
                </a:moveTo>
                <a:cubicBezTo>
                  <a:pt x="138576" y="44405"/>
                  <a:pt x="281251" y="39622"/>
                  <a:pt x="382269" y="33244"/>
                </a:cubicBezTo>
                <a:cubicBezTo>
                  <a:pt x="383210" y="17761"/>
                  <a:pt x="383498" y="6412"/>
                  <a:pt x="382269" y="0"/>
                </a:cubicBezTo>
                <a:cubicBezTo>
                  <a:pt x="423714" y="13398"/>
                  <a:pt x="450026" y="29685"/>
                  <a:pt x="507227" y="66489"/>
                </a:cubicBezTo>
                <a:cubicBezTo>
                  <a:pt x="453686" y="93046"/>
                  <a:pt x="424440" y="116878"/>
                  <a:pt x="382269" y="132977"/>
                </a:cubicBezTo>
                <a:cubicBezTo>
                  <a:pt x="380581" y="124161"/>
                  <a:pt x="379399" y="109022"/>
                  <a:pt x="382269" y="99733"/>
                </a:cubicBezTo>
                <a:cubicBezTo>
                  <a:pt x="280738" y="91045"/>
                  <a:pt x="144307" y="119312"/>
                  <a:pt x="0" y="99733"/>
                </a:cubicBezTo>
                <a:cubicBezTo>
                  <a:pt x="3833" y="90580"/>
                  <a:pt x="2835" y="50498"/>
                  <a:pt x="0" y="33244"/>
                </a:cubicBezTo>
                <a:close/>
              </a:path>
            </a:pathLst>
          </a:custGeom>
          <a:noFill/>
          <a:ln w="28575">
            <a:solidFill>
              <a:schemeClr val="tx1">
                <a:lumMod val="90000"/>
                <a:lumOff val="10000"/>
              </a:schemeClr>
            </a:solidFill>
            <a:extLst>
              <a:ext uri="{C807C97D-BFC1-408E-A445-0C87EB9F89A2}">
                <ask:lineSketchStyleProps xmlns="" xmlns:ask="http://schemas.microsoft.com/office/drawing/2018/sketchyshapes" sd="1219033472">
                  <a:prstGeom prst="rightArrow">
                    <a:avLst>
                      <a:gd name="adj1" fmla="val 50000"/>
                      <a:gd name="adj2" fmla="val 9397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Shape, circle&#10;&#10;Description automatically generated">
            <a:extLst>
              <a:ext uri="{FF2B5EF4-FFF2-40B4-BE49-F238E27FC236}">
                <a16:creationId xmlns:a16="http://schemas.microsoft.com/office/drawing/2014/main" id="{4963847A-952A-7780-96FB-E6A78709F47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60000"/>
                    </a14:imgEffect>
                  </a14:imgLayer>
                </a14:imgProps>
              </a:ext>
            </a:extLst>
          </a:blip>
          <a:stretch>
            <a:fillRect/>
          </a:stretch>
        </p:blipFill>
        <p:spPr>
          <a:xfrm>
            <a:off x="6416003" y="2746343"/>
            <a:ext cx="1374593" cy="1615749"/>
          </a:xfrm>
          <a:prstGeom prst="rect">
            <a:avLst/>
          </a:prstGeom>
        </p:spPr>
      </p:pic>
      <p:sp>
        <p:nvSpPr>
          <p:cNvPr id="14" name="TextBox 13">
            <a:extLst>
              <a:ext uri="{FF2B5EF4-FFF2-40B4-BE49-F238E27FC236}">
                <a16:creationId xmlns:a16="http://schemas.microsoft.com/office/drawing/2014/main" id="{240F30ED-35AA-D048-A3B0-075237F353DE}"/>
              </a:ext>
            </a:extLst>
          </p:cNvPr>
          <p:cNvSpPr txBox="1"/>
          <p:nvPr/>
        </p:nvSpPr>
        <p:spPr>
          <a:xfrm>
            <a:off x="6134546" y="4362092"/>
            <a:ext cx="1937505" cy="584775"/>
          </a:xfrm>
          <a:prstGeom prst="rect">
            <a:avLst/>
          </a:prstGeom>
          <a:noFill/>
        </p:spPr>
        <p:txBody>
          <a:bodyPr wrap="square" rtlCol="0">
            <a:spAutoFit/>
          </a:bodyPr>
          <a:lstStyle/>
          <a:p>
            <a:pPr algn="ctr"/>
            <a:r>
              <a:rPr lang="en-US" sz="1600" b="1" dirty="0">
                <a:latin typeface="Segoe Print" panose="02000800000000000000" pitchFamily="2" charset="0"/>
              </a:rPr>
              <a:t>Large Language Model</a:t>
            </a:r>
          </a:p>
        </p:txBody>
      </p:sp>
    </p:spTree>
    <p:extLst>
      <p:ext uri="{BB962C8B-B14F-4D97-AF65-F5344CB8AC3E}">
        <p14:creationId xmlns:p14="http://schemas.microsoft.com/office/powerpoint/2010/main" val="32773826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385A75F2-3CDF-4852-A283-87DA7049F40D}"/>
              </a:ext>
            </a:extLst>
          </p:cNvPr>
          <p:cNvGraphicFramePr>
            <a:graphicFrameLocks noGrp="1"/>
          </p:cNvGraphicFramePr>
          <p:nvPr>
            <p:extLst>
              <p:ext uri="{D42A27DB-BD31-4B8C-83A1-F6EECF244321}">
                <p14:modId xmlns:p14="http://schemas.microsoft.com/office/powerpoint/2010/main" val="3832841532"/>
              </p:ext>
            </p:extLst>
          </p:nvPr>
        </p:nvGraphicFramePr>
        <p:xfrm>
          <a:off x="545514" y="3264043"/>
          <a:ext cx="4500103" cy="741680"/>
        </p:xfrm>
        <a:graphic>
          <a:graphicData uri="http://schemas.openxmlformats.org/drawingml/2006/table">
            <a:tbl>
              <a:tblPr firstRow="1" bandRow="1">
                <a:tableStyleId>{5C22544A-7EE6-4342-B048-85BDC9FD1C3A}</a:tableStyleId>
              </a:tblPr>
              <a:tblGrid>
                <a:gridCol w="795607">
                  <a:extLst>
                    <a:ext uri="{9D8B030D-6E8A-4147-A177-3AD203B41FA5}">
                      <a16:colId xmlns:a16="http://schemas.microsoft.com/office/drawing/2014/main" val="4224066371"/>
                    </a:ext>
                  </a:extLst>
                </a:gridCol>
                <a:gridCol w="314178">
                  <a:extLst>
                    <a:ext uri="{9D8B030D-6E8A-4147-A177-3AD203B41FA5}">
                      <a16:colId xmlns:a16="http://schemas.microsoft.com/office/drawing/2014/main" val="1826465049"/>
                    </a:ext>
                  </a:extLst>
                </a:gridCol>
                <a:gridCol w="783102">
                  <a:extLst>
                    <a:ext uri="{9D8B030D-6E8A-4147-A177-3AD203B41FA5}">
                      <a16:colId xmlns:a16="http://schemas.microsoft.com/office/drawing/2014/main" val="4022514610"/>
                    </a:ext>
                  </a:extLst>
                </a:gridCol>
                <a:gridCol w="750277">
                  <a:extLst>
                    <a:ext uri="{9D8B030D-6E8A-4147-A177-3AD203B41FA5}">
                      <a16:colId xmlns:a16="http://schemas.microsoft.com/office/drawing/2014/main" val="3956316170"/>
                    </a:ext>
                  </a:extLst>
                </a:gridCol>
                <a:gridCol w="872196">
                  <a:extLst>
                    <a:ext uri="{9D8B030D-6E8A-4147-A177-3AD203B41FA5}">
                      <a16:colId xmlns:a16="http://schemas.microsoft.com/office/drawing/2014/main" val="2695919903"/>
                    </a:ext>
                  </a:extLst>
                </a:gridCol>
                <a:gridCol w="984743">
                  <a:extLst>
                    <a:ext uri="{9D8B030D-6E8A-4147-A177-3AD203B41FA5}">
                      <a16:colId xmlns:a16="http://schemas.microsoft.com/office/drawing/2014/main" val="866006210"/>
                    </a:ext>
                  </a:extLst>
                </a:gridCol>
              </a:tblGrid>
              <a:tr h="370840">
                <a:tc>
                  <a:txBody>
                    <a:bodyPr/>
                    <a:lstStyle/>
                    <a:p>
                      <a:r>
                        <a:rPr lang="en-US" dirty="0"/>
                        <a:t>TK</a:t>
                      </a:r>
                      <a:endParaRPr lang="en-HK" dirty="0"/>
                    </a:p>
                  </a:txBody>
                  <a:tcPr/>
                </a:tc>
                <a:tc>
                  <a:txBody>
                    <a:bodyPr/>
                    <a:lstStyle/>
                    <a:p>
                      <a:r>
                        <a:rPr lang="en-US" dirty="0"/>
                        <a:t>…</a:t>
                      </a:r>
                      <a:endParaRPr lang="en-HK" dirty="0"/>
                    </a:p>
                  </a:txBody>
                  <a:tcPr/>
                </a:tc>
                <a:tc>
                  <a:txBody>
                    <a:bodyPr/>
                    <a:lstStyle/>
                    <a:p>
                      <a:r>
                        <a:rPr lang="en-US" dirty="0"/>
                        <a:t>T4</a:t>
                      </a:r>
                      <a:endParaRPr lang="en-HK" dirty="0"/>
                    </a:p>
                  </a:txBody>
                  <a:tcPr/>
                </a:tc>
                <a:tc>
                  <a:txBody>
                    <a:bodyPr/>
                    <a:lstStyle/>
                    <a:p>
                      <a:r>
                        <a:rPr lang="en-US" dirty="0"/>
                        <a:t>T3</a:t>
                      </a:r>
                      <a:endParaRPr lang="en-HK" dirty="0"/>
                    </a:p>
                  </a:txBody>
                  <a:tcPr/>
                </a:tc>
                <a:tc>
                  <a:txBody>
                    <a:bodyPr/>
                    <a:lstStyle/>
                    <a:p>
                      <a:r>
                        <a:rPr lang="en-US" dirty="0"/>
                        <a:t>T2</a:t>
                      </a:r>
                      <a:endParaRPr lang="en-HK" dirty="0"/>
                    </a:p>
                  </a:txBody>
                  <a:tcPr/>
                </a:tc>
                <a:tc>
                  <a:txBody>
                    <a:bodyPr/>
                    <a:lstStyle/>
                    <a:p>
                      <a:r>
                        <a:rPr lang="en-US" dirty="0"/>
                        <a:t>T1</a:t>
                      </a:r>
                      <a:endParaRPr lang="en-HK" dirty="0"/>
                    </a:p>
                  </a:txBody>
                  <a:tcPr/>
                </a:tc>
                <a:extLst>
                  <a:ext uri="{0D108BD9-81ED-4DB2-BD59-A6C34878D82A}">
                    <a16:rowId xmlns:a16="http://schemas.microsoft.com/office/drawing/2014/main" val="2675645620"/>
                  </a:ext>
                </a:extLst>
              </a:tr>
              <a:tr h="370840">
                <a:tc>
                  <a:txBody>
                    <a:bodyPr/>
                    <a:lstStyle/>
                    <a:p>
                      <a:r>
                        <a:rPr lang="en-US" dirty="0"/>
                        <a:t>Empty</a:t>
                      </a:r>
                      <a:endParaRPr lang="en-HK" dirty="0"/>
                    </a:p>
                  </a:txBody>
                  <a:tcPr/>
                </a:tc>
                <a:tc>
                  <a:txBody>
                    <a:bodyPr/>
                    <a:lstStyle/>
                    <a:p>
                      <a:r>
                        <a:rPr lang="en-US" dirty="0"/>
                        <a:t>…</a:t>
                      </a:r>
                      <a:endParaRPr lang="en-HK" dirty="0"/>
                    </a:p>
                  </a:txBody>
                  <a:tcPr/>
                </a:tc>
                <a:tc>
                  <a:txBody>
                    <a:bodyPr/>
                    <a:lstStyle/>
                    <a:p>
                      <a:r>
                        <a:rPr lang="en-US" dirty="0"/>
                        <a:t>Empty</a:t>
                      </a:r>
                      <a:endParaRPr lang="en-HK" dirty="0"/>
                    </a:p>
                  </a:txBody>
                  <a:tcPr/>
                </a:tc>
                <a:tc>
                  <a:txBody>
                    <a:bodyPr/>
                    <a:lstStyle/>
                    <a:p>
                      <a:r>
                        <a:rPr lang="en-US" dirty="0"/>
                        <a:t>“The”</a:t>
                      </a:r>
                      <a:endParaRPr lang="en-HK" dirty="0"/>
                    </a:p>
                  </a:txBody>
                  <a:tcPr/>
                </a:tc>
                <a:tc>
                  <a:txBody>
                    <a:bodyPr/>
                    <a:lstStyle/>
                    <a:p>
                      <a:r>
                        <a:rPr lang="en-US" dirty="0"/>
                        <a:t>“quick”</a:t>
                      </a:r>
                      <a:endParaRPr lang="en-HK" dirty="0"/>
                    </a:p>
                  </a:txBody>
                  <a:tcPr/>
                </a:tc>
                <a:tc>
                  <a:txBody>
                    <a:bodyPr/>
                    <a:lstStyle/>
                    <a:p>
                      <a:r>
                        <a:rPr lang="en-US" dirty="0"/>
                        <a:t>“brown”</a:t>
                      </a:r>
                      <a:endParaRPr lang="en-HK" dirty="0"/>
                    </a:p>
                  </a:txBody>
                  <a:tcPr/>
                </a:tc>
                <a:extLst>
                  <a:ext uri="{0D108BD9-81ED-4DB2-BD59-A6C34878D82A}">
                    <a16:rowId xmlns:a16="http://schemas.microsoft.com/office/drawing/2014/main" val="1879494971"/>
                  </a:ext>
                </a:extLst>
              </a:tr>
            </a:tbl>
          </a:graphicData>
        </a:graphic>
      </p:graphicFrame>
      <p:graphicFrame>
        <p:nvGraphicFramePr>
          <p:cNvPr id="3" name="Table 2">
            <a:extLst>
              <a:ext uri="{FF2B5EF4-FFF2-40B4-BE49-F238E27FC236}">
                <a16:creationId xmlns:a16="http://schemas.microsoft.com/office/drawing/2014/main" id="{9243CE06-19D4-43FF-A6B2-BF42BFE18C0D}"/>
              </a:ext>
            </a:extLst>
          </p:cNvPr>
          <p:cNvGraphicFramePr>
            <a:graphicFrameLocks noGrp="1"/>
          </p:cNvGraphicFramePr>
          <p:nvPr>
            <p:extLst>
              <p:ext uri="{D42A27DB-BD31-4B8C-83A1-F6EECF244321}">
                <p14:modId xmlns:p14="http://schemas.microsoft.com/office/powerpoint/2010/main" val="2085257237"/>
              </p:ext>
            </p:extLst>
          </p:nvPr>
        </p:nvGraphicFramePr>
        <p:xfrm>
          <a:off x="9204620" y="2436163"/>
          <a:ext cx="2354334" cy="2225040"/>
        </p:xfrm>
        <a:graphic>
          <a:graphicData uri="http://schemas.openxmlformats.org/drawingml/2006/table">
            <a:tbl>
              <a:tblPr firstRow="1" bandRow="1">
                <a:tableStyleId>{5C22544A-7EE6-4342-B048-85BDC9FD1C3A}</a:tableStyleId>
              </a:tblPr>
              <a:tblGrid>
                <a:gridCol w="1205472">
                  <a:extLst>
                    <a:ext uri="{9D8B030D-6E8A-4147-A177-3AD203B41FA5}">
                      <a16:colId xmlns:a16="http://schemas.microsoft.com/office/drawing/2014/main" val="1880481842"/>
                    </a:ext>
                  </a:extLst>
                </a:gridCol>
                <a:gridCol w="1148862">
                  <a:extLst>
                    <a:ext uri="{9D8B030D-6E8A-4147-A177-3AD203B41FA5}">
                      <a16:colId xmlns:a16="http://schemas.microsoft.com/office/drawing/2014/main" val="2886987297"/>
                    </a:ext>
                  </a:extLst>
                </a:gridCol>
              </a:tblGrid>
              <a:tr h="370840">
                <a:tc>
                  <a:txBody>
                    <a:bodyPr/>
                    <a:lstStyle/>
                    <a:p>
                      <a:r>
                        <a:rPr lang="en-US" dirty="0"/>
                        <a:t>Token</a:t>
                      </a:r>
                      <a:endParaRPr lang="en-HK" dirty="0"/>
                    </a:p>
                  </a:txBody>
                  <a:tcPr/>
                </a:tc>
                <a:tc>
                  <a:txBody>
                    <a:bodyPr/>
                    <a:lstStyle/>
                    <a:p>
                      <a:r>
                        <a:rPr lang="en-US" dirty="0"/>
                        <a:t>Prob.</a:t>
                      </a:r>
                      <a:endParaRPr lang="en-HK" dirty="0"/>
                    </a:p>
                  </a:txBody>
                  <a:tcPr/>
                </a:tc>
                <a:extLst>
                  <a:ext uri="{0D108BD9-81ED-4DB2-BD59-A6C34878D82A}">
                    <a16:rowId xmlns:a16="http://schemas.microsoft.com/office/drawing/2014/main" val="1464824118"/>
                  </a:ext>
                </a:extLst>
              </a:tr>
              <a:tr h="370840">
                <a:tc>
                  <a:txBody>
                    <a:bodyPr/>
                    <a:lstStyle/>
                    <a:p>
                      <a:r>
                        <a:rPr lang="en-US" dirty="0">
                          <a:solidFill>
                            <a:schemeClr val="accent2"/>
                          </a:solidFill>
                        </a:rPr>
                        <a:t>“fox”</a:t>
                      </a:r>
                      <a:endParaRPr lang="en-HK" dirty="0">
                        <a:solidFill>
                          <a:schemeClr val="accent2"/>
                        </a:solidFill>
                      </a:endParaRPr>
                    </a:p>
                  </a:txBody>
                  <a:tcPr/>
                </a:tc>
                <a:tc>
                  <a:txBody>
                    <a:bodyPr/>
                    <a:lstStyle/>
                    <a:p>
                      <a:r>
                        <a:rPr lang="en-US" dirty="0">
                          <a:solidFill>
                            <a:schemeClr val="accent2"/>
                          </a:solidFill>
                        </a:rPr>
                        <a:t>70%</a:t>
                      </a:r>
                      <a:endParaRPr lang="en-HK" dirty="0">
                        <a:solidFill>
                          <a:schemeClr val="accent2"/>
                        </a:solidFill>
                      </a:endParaRPr>
                    </a:p>
                  </a:txBody>
                  <a:tcPr/>
                </a:tc>
                <a:extLst>
                  <a:ext uri="{0D108BD9-81ED-4DB2-BD59-A6C34878D82A}">
                    <a16:rowId xmlns:a16="http://schemas.microsoft.com/office/drawing/2014/main" val="156598042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HK" sz="1800" b="0" i="0" kern="1200" dirty="0">
                          <a:solidFill>
                            <a:schemeClr val="dk1"/>
                          </a:solidFill>
                          <a:effectLst/>
                          <a:latin typeface="+mn-lt"/>
                          <a:ea typeface="+mn-ea"/>
                          <a:cs typeface="+mn-cs"/>
                        </a:rPr>
                        <a:t>dog”</a:t>
                      </a:r>
                    </a:p>
                  </a:txBody>
                  <a:tcPr/>
                </a:tc>
                <a:tc>
                  <a:txBody>
                    <a:bodyPr/>
                    <a:lstStyle/>
                    <a:p>
                      <a:r>
                        <a:rPr lang="en-US" dirty="0"/>
                        <a:t>10%</a:t>
                      </a:r>
                      <a:endParaRPr lang="en-HK" dirty="0"/>
                    </a:p>
                  </a:txBody>
                  <a:tcPr/>
                </a:tc>
                <a:extLst>
                  <a:ext uri="{0D108BD9-81ED-4DB2-BD59-A6C34878D82A}">
                    <a16:rowId xmlns:a16="http://schemas.microsoft.com/office/drawing/2014/main" val="2372066468"/>
                  </a:ext>
                </a:extLst>
              </a:tr>
              <a:tr h="370840">
                <a:tc>
                  <a:txBody>
                    <a:bodyPr/>
                    <a:lstStyle/>
                    <a:p>
                      <a:r>
                        <a:rPr lang="en-US" dirty="0"/>
                        <a:t>“jumps”</a:t>
                      </a:r>
                      <a:endParaRPr lang="en-HK" dirty="0"/>
                    </a:p>
                  </a:txBody>
                  <a:tcPr/>
                </a:tc>
                <a:tc>
                  <a:txBody>
                    <a:bodyPr/>
                    <a:lstStyle/>
                    <a:p>
                      <a:r>
                        <a:rPr lang="en-US" dirty="0"/>
                        <a:t>3%</a:t>
                      </a:r>
                      <a:endParaRPr lang="en-HK" dirty="0"/>
                    </a:p>
                  </a:txBody>
                  <a:tcPr/>
                </a:tc>
                <a:extLst>
                  <a:ext uri="{0D108BD9-81ED-4DB2-BD59-A6C34878D82A}">
                    <a16:rowId xmlns:a16="http://schemas.microsoft.com/office/drawing/2014/main" val="2610504360"/>
                  </a:ext>
                </a:extLst>
              </a:tr>
              <a:tr h="370840">
                <a:tc>
                  <a:txBody>
                    <a:bodyPr/>
                    <a:lstStyle/>
                    <a:p>
                      <a:r>
                        <a:rPr lang="en-US" dirty="0"/>
                        <a:t>…</a:t>
                      </a:r>
                      <a:endParaRPr lang="en-HK" dirty="0"/>
                    </a:p>
                  </a:txBody>
                  <a:tcPr/>
                </a:tc>
                <a:tc>
                  <a:txBody>
                    <a:bodyPr/>
                    <a:lstStyle/>
                    <a:p>
                      <a:endParaRPr lang="en-HK" dirty="0"/>
                    </a:p>
                  </a:txBody>
                  <a:tcPr/>
                </a:tc>
                <a:extLst>
                  <a:ext uri="{0D108BD9-81ED-4DB2-BD59-A6C34878D82A}">
                    <a16:rowId xmlns:a16="http://schemas.microsoft.com/office/drawing/2014/main" val="2686757853"/>
                  </a:ext>
                </a:extLst>
              </a:tr>
              <a:tr h="370840">
                <a:tc>
                  <a:txBody>
                    <a:bodyPr/>
                    <a:lstStyle/>
                    <a:p>
                      <a:r>
                        <a:rPr lang="en-US" dirty="0"/>
                        <a:t>“rainbow”</a:t>
                      </a:r>
                      <a:endParaRPr lang="en-HK" dirty="0"/>
                    </a:p>
                  </a:txBody>
                  <a:tcPr/>
                </a:tc>
                <a:tc>
                  <a:txBody>
                    <a:bodyPr/>
                    <a:lstStyle/>
                    <a:p>
                      <a:r>
                        <a:rPr lang="en-US" dirty="0"/>
                        <a:t>0.00001%</a:t>
                      </a:r>
                      <a:endParaRPr lang="en-HK" dirty="0"/>
                    </a:p>
                  </a:txBody>
                  <a:tcPr/>
                </a:tc>
                <a:extLst>
                  <a:ext uri="{0D108BD9-81ED-4DB2-BD59-A6C34878D82A}">
                    <a16:rowId xmlns:a16="http://schemas.microsoft.com/office/drawing/2014/main" val="3435700859"/>
                  </a:ext>
                </a:extLst>
              </a:tr>
            </a:tbl>
          </a:graphicData>
        </a:graphic>
      </p:graphicFrame>
      <p:sp>
        <p:nvSpPr>
          <p:cNvPr id="4" name="TextBox 3">
            <a:extLst>
              <a:ext uri="{FF2B5EF4-FFF2-40B4-BE49-F238E27FC236}">
                <a16:creationId xmlns:a16="http://schemas.microsoft.com/office/drawing/2014/main" id="{9968D891-8D52-4BF8-8357-7A7F430DBAE3}"/>
              </a:ext>
            </a:extLst>
          </p:cNvPr>
          <p:cNvSpPr txBox="1"/>
          <p:nvPr/>
        </p:nvSpPr>
        <p:spPr>
          <a:xfrm>
            <a:off x="7812415" y="5477382"/>
            <a:ext cx="3636635" cy="954107"/>
          </a:xfrm>
          <a:prstGeom prst="rect">
            <a:avLst/>
          </a:prstGeom>
          <a:noFill/>
        </p:spPr>
        <p:txBody>
          <a:bodyPr wrap="square" rtlCol="0">
            <a:spAutoFit/>
          </a:bodyPr>
          <a:lstStyle/>
          <a:p>
            <a:r>
              <a:rPr lang="en-US" sz="2800" dirty="0"/>
              <a:t>One probability for each possible token.</a:t>
            </a:r>
            <a:endParaRPr lang="en-HK" sz="2800" dirty="0"/>
          </a:p>
        </p:txBody>
      </p:sp>
      <p:cxnSp>
        <p:nvCxnSpPr>
          <p:cNvPr id="7" name="Straight Arrow Connector 6">
            <a:extLst>
              <a:ext uri="{FF2B5EF4-FFF2-40B4-BE49-F238E27FC236}">
                <a16:creationId xmlns:a16="http://schemas.microsoft.com/office/drawing/2014/main" id="{DF7DC57C-D2A8-4E8A-B70F-68B602A28255}"/>
              </a:ext>
            </a:extLst>
          </p:cNvPr>
          <p:cNvCxnSpPr>
            <a:cxnSpLocks/>
          </p:cNvCxnSpPr>
          <p:nvPr/>
        </p:nvCxnSpPr>
        <p:spPr>
          <a:xfrm flipH="1">
            <a:off x="9982200" y="4736177"/>
            <a:ext cx="681115" cy="7412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83649E98-D0BB-40F2-B63C-3866C7D70BD4}"/>
              </a:ext>
            </a:extLst>
          </p:cNvPr>
          <p:cNvSpPr txBox="1"/>
          <p:nvPr/>
        </p:nvSpPr>
        <p:spPr>
          <a:xfrm>
            <a:off x="7347599" y="1127836"/>
            <a:ext cx="4054098" cy="954107"/>
          </a:xfrm>
          <a:prstGeom prst="rect">
            <a:avLst/>
          </a:prstGeom>
          <a:noFill/>
        </p:spPr>
        <p:txBody>
          <a:bodyPr wrap="square" rtlCol="0">
            <a:spAutoFit/>
          </a:bodyPr>
          <a:lstStyle/>
          <a:p>
            <a:r>
              <a:rPr lang="en-US" sz="2800" dirty="0"/>
              <a:t>And we use some decision logic to pick a token.</a:t>
            </a:r>
            <a:endParaRPr lang="en-HK" sz="2800" dirty="0"/>
          </a:p>
        </p:txBody>
      </p:sp>
      <p:sp>
        <p:nvSpPr>
          <p:cNvPr id="2" name="Right Arrow 8">
            <a:extLst>
              <a:ext uri="{FF2B5EF4-FFF2-40B4-BE49-F238E27FC236}">
                <a16:creationId xmlns:a16="http://schemas.microsoft.com/office/drawing/2014/main" id="{D0311E5F-7A27-F939-C259-2E238B6D4817}"/>
              </a:ext>
            </a:extLst>
          </p:cNvPr>
          <p:cNvSpPr/>
          <p:nvPr/>
        </p:nvSpPr>
        <p:spPr>
          <a:xfrm>
            <a:off x="5504577" y="3554218"/>
            <a:ext cx="507227" cy="132977"/>
          </a:xfrm>
          <a:custGeom>
            <a:avLst/>
            <a:gdLst>
              <a:gd name="connsiteX0" fmla="*/ 0 w 507227"/>
              <a:gd name="connsiteY0" fmla="*/ 33244 h 132977"/>
              <a:gd name="connsiteX1" fmla="*/ 382269 w 507227"/>
              <a:gd name="connsiteY1" fmla="*/ 33244 h 132977"/>
              <a:gd name="connsiteX2" fmla="*/ 382269 w 507227"/>
              <a:gd name="connsiteY2" fmla="*/ 0 h 132977"/>
              <a:gd name="connsiteX3" fmla="*/ 507227 w 507227"/>
              <a:gd name="connsiteY3" fmla="*/ 66489 h 132977"/>
              <a:gd name="connsiteX4" fmla="*/ 382269 w 507227"/>
              <a:gd name="connsiteY4" fmla="*/ 132977 h 132977"/>
              <a:gd name="connsiteX5" fmla="*/ 382269 w 507227"/>
              <a:gd name="connsiteY5" fmla="*/ 99733 h 132977"/>
              <a:gd name="connsiteX6" fmla="*/ 0 w 507227"/>
              <a:gd name="connsiteY6" fmla="*/ 99733 h 132977"/>
              <a:gd name="connsiteX7" fmla="*/ 0 w 507227"/>
              <a:gd name="connsiteY7" fmla="*/ 33244 h 132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227" h="132977" extrusionOk="0">
                <a:moveTo>
                  <a:pt x="0" y="33244"/>
                </a:moveTo>
                <a:cubicBezTo>
                  <a:pt x="138576" y="44405"/>
                  <a:pt x="281251" y="39622"/>
                  <a:pt x="382269" y="33244"/>
                </a:cubicBezTo>
                <a:cubicBezTo>
                  <a:pt x="383210" y="17761"/>
                  <a:pt x="383498" y="6412"/>
                  <a:pt x="382269" y="0"/>
                </a:cubicBezTo>
                <a:cubicBezTo>
                  <a:pt x="423714" y="13398"/>
                  <a:pt x="450026" y="29685"/>
                  <a:pt x="507227" y="66489"/>
                </a:cubicBezTo>
                <a:cubicBezTo>
                  <a:pt x="453686" y="93046"/>
                  <a:pt x="424440" y="116878"/>
                  <a:pt x="382269" y="132977"/>
                </a:cubicBezTo>
                <a:cubicBezTo>
                  <a:pt x="380581" y="124161"/>
                  <a:pt x="379399" y="109022"/>
                  <a:pt x="382269" y="99733"/>
                </a:cubicBezTo>
                <a:cubicBezTo>
                  <a:pt x="280738" y="91045"/>
                  <a:pt x="144307" y="119312"/>
                  <a:pt x="0" y="99733"/>
                </a:cubicBezTo>
                <a:cubicBezTo>
                  <a:pt x="3833" y="90580"/>
                  <a:pt x="2835" y="50498"/>
                  <a:pt x="0" y="33244"/>
                </a:cubicBezTo>
                <a:close/>
              </a:path>
            </a:pathLst>
          </a:custGeom>
          <a:noFill/>
          <a:ln w="28575">
            <a:solidFill>
              <a:schemeClr val="tx1">
                <a:lumMod val="90000"/>
                <a:lumOff val="10000"/>
              </a:schemeClr>
            </a:solidFill>
            <a:extLst>
              <a:ext uri="{C807C97D-BFC1-408E-A445-0C87EB9F89A2}">
                <ask:lineSketchStyleProps xmlns="" xmlns:ask="http://schemas.microsoft.com/office/drawing/2018/sketchyshapes" sd="1219033472">
                  <a:prstGeom prst="rightArrow">
                    <a:avLst>
                      <a:gd name="adj1" fmla="val 50000"/>
                      <a:gd name="adj2" fmla="val 9397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8">
            <a:extLst>
              <a:ext uri="{FF2B5EF4-FFF2-40B4-BE49-F238E27FC236}">
                <a16:creationId xmlns:a16="http://schemas.microsoft.com/office/drawing/2014/main" id="{C4CD35BE-3414-9A89-87E5-FDB27168C535}"/>
              </a:ext>
            </a:extLst>
          </p:cNvPr>
          <p:cNvSpPr/>
          <p:nvPr/>
        </p:nvSpPr>
        <p:spPr>
          <a:xfrm>
            <a:off x="8247002" y="3554218"/>
            <a:ext cx="507227" cy="132977"/>
          </a:xfrm>
          <a:custGeom>
            <a:avLst/>
            <a:gdLst>
              <a:gd name="connsiteX0" fmla="*/ 0 w 507227"/>
              <a:gd name="connsiteY0" fmla="*/ 33244 h 132977"/>
              <a:gd name="connsiteX1" fmla="*/ 382269 w 507227"/>
              <a:gd name="connsiteY1" fmla="*/ 33244 h 132977"/>
              <a:gd name="connsiteX2" fmla="*/ 382269 w 507227"/>
              <a:gd name="connsiteY2" fmla="*/ 0 h 132977"/>
              <a:gd name="connsiteX3" fmla="*/ 507227 w 507227"/>
              <a:gd name="connsiteY3" fmla="*/ 66489 h 132977"/>
              <a:gd name="connsiteX4" fmla="*/ 382269 w 507227"/>
              <a:gd name="connsiteY4" fmla="*/ 132977 h 132977"/>
              <a:gd name="connsiteX5" fmla="*/ 382269 w 507227"/>
              <a:gd name="connsiteY5" fmla="*/ 99733 h 132977"/>
              <a:gd name="connsiteX6" fmla="*/ 0 w 507227"/>
              <a:gd name="connsiteY6" fmla="*/ 99733 h 132977"/>
              <a:gd name="connsiteX7" fmla="*/ 0 w 507227"/>
              <a:gd name="connsiteY7" fmla="*/ 33244 h 132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227" h="132977" extrusionOk="0">
                <a:moveTo>
                  <a:pt x="0" y="33244"/>
                </a:moveTo>
                <a:cubicBezTo>
                  <a:pt x="138576" y="44405"/>
                  <a:pt x="281251" y="39622"/>
                  <a:pt x="382269" y="33244"/>
                </a:cubicBezTo>
                <a:cubicBezTo>
                  <a:pt x="383210" y="17761"/>
                  <a:pt x="383498" y="6412"/>
                  <a:pt x="382269" y="0"/>
                </a:cubicBezTo>
                <a:cubicBezTo>
                  <a:pt x="423714" y="13398"/>
                  <a:pt x="450026" y="29685"/>
                  <a:pt x="507227" y="66489"/>
                </a:cubicBezTo>
                <a:cubicBezTo>
                  <a:pt x="453686" y="93046"/>
                  <a:pt x="424440" y="116878"/>
                  <a:pt x="382269" y="132977"/>
                </a:cubicBezTo>
                <a:cubicBezTo>
                  <a:pt x="380581" y="124161"/>
                  <a:pt x="379399" y="109022"/>
                  <a:pt x="382269" y="99733"/>
                </a:cubicBezTo>
                <a:cubicBezTo>
                  <a:pt x="280738" y="91045"/>
                  <a:pt x="144307" y="119312"/>
                  <a:pt x="0" y="99733"/>
                </a:cubicBezTo>
                <a:cubicBezTo>
                  <a:pt x="3833" y="90580"/>
                  <a:pt x="2835" y="50498"/>
                  <a:pt x="0" y="33244"/>
                </a:cubicBezTo>
                <a:close/>
              </a:path>
            </a:pathLst>
          </a:custGeom>
          <a:noFill/>
          <a:ln w="28575">
            <a:solidFill>
              <a:schemeClr val="tx1">
                <a:lumMod val="90000"/>
                <a:lumOff val="10000"/>
              </a:schemeClr>
            </a:solidFill>
            <a:extLst>
              <a:ext uri="{C807C97D-BFC1-408E-A445-0C87EB9F89A2}">
                <ask:lineSketchStyleProps xmlns="" xmlns:ask="http://schemas.microsoft.com/office/drawing/2018/sketchyshapes" sd="1219033472">
                  <a:prstGeom prst="rightArrow">
                    <a:avLst>
                      <a:gd name="adj1" fmla="val 50000"/>
                      <a:gd name="adj2" fmla="val 9397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Shape, circle&#10;&#10;Description automatically generated">
            <a:extLst>
              <a:ext uri="{FF2B5EF4-FFF2-40B4-BE49-F238E27FC236}">
                <a16:creationId xmlns:a16="http://schemas.microsoft.com/office/drawing/2014/main" id="{0CCC7CA0-DB00-D158-1D74-26DFD5DB911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60000"/>
                    </a14:imgEffect>
                  </a14:imgLayer>
                </a14:imgProps>
              </a:ext>
            </a:extLst>
          </a:blip>
          <a:stretch>
            <a:fillRect/>
          </a:stretch>
        </p:blipFill>
        <p:spPr>
          <a:xfrm>
            <a:off x="6416003" y="2746343"/>
            <a:ext cx="1374593" cy="1615749"/>
          </a:xfrm>
          <a:prstGeom prst="rect">
            <a:avLst/>
          </a:prstGeom>
        </p:spPr>
      </p:pic>
      <p:sp>
        <p:nvSpPr>
          <p:cNvPr id="11" name="TextBox 10">
            <a:extLst>
              <a:ext uri="{FF2B5EF4-FFF2-40B4-BE49-F238E27FC236}">
                <a16:creationId xmlns:a16="http://schemas.microsoft.com/office/drawing/2014/main" id="{8E665164-52F1-A53B-EFC9-7898DCF2BA78}"/>
              </a:ext>
            </a:extLst>
          </p:cNvPr>
          <p:cNvSpPr txBox="1"/>
          <p:nvPr/>
        </p:nvSpPr>
        <p:spPr>
          <a:xfrm>
            <a:off x="6134546" y="4362092"/>
            <a:ext cx="1937505" cy="584775"/>
          </a:xfrm>
          <a:prstGeom prst="rect">
            <a:avLst/>
          </a:prstGeom>
          <a:noFill/>
        </p:spPr>
        <p:txBody>
          <a:bodyPr wrap="square" rtlCol="0">
            <a:spAutoFit/>
          </a:bodyPr>
          <a:lstStyle/>
          <a:p>
            <a:pPr algn="ctr"/>
            <a:r>
              <a:rPr lang="en-US" sz="1600" b="1" dirty="0">
                <a:latin typeface="Segoe Print" panose="02000800000000000000" pitchFamily="2" charset="0"/>
              </a:rPr>
              <a:t>Large Language Model</a:t>
            </a:r>
          </a:p>
        </p:txBody>
      </p:sp>
    </p:spTree>
    <p:extLst>
      <p:ext uri="{BB962C8B-B14F-4D97-AF65-F5344CB8AC3E}">
        <p14:creationId xmlns:p14="http://schemas.microsoft.com/office/powerpoint/2010/main" val="32936796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385A75F2-3CDF-4852-A283-87DA7049F40D}"/>
              </a:ext>
            </a:extLst>
          </p:cNvPr>
          <p:cNvGraphicFramePr>
            <a:graphicFrameLocks noGrp="1"/>
          </p:cNvGraphicFramePr>
          <p:nvPr>
            <p:extLst>
              <p:ext uri="{D42A27DB-BD31-4B8C-83A1-F6EECF244321}">
                <p14:modId xmlns:p14="http://schemas.microsoft.com/office/powerpoint/2010/main" val="4278805524"/>
              </p:ext>
            </p:extLst>
          </p:nvPr>
        </p:nvGraphicFramePr>
        <p:xfrm>
          <a:off x="376549" y="3264043"/>
          <a:ext cx="2820625" cy="741680"/>
        </p:xfrm>
        <a:graphic>
          <a:graphicData uri="http://schemas.openxmlformats.org/drawingml/2006/table">
            <a:tbl>
              <a:tblPr firstRow="1" bandRow="1">
                <a:tableStyleId>{5C22544A-7EE6-4342-B048-85BDC9FD1C3A}</a:tableStyleId>
              </a:tblPr>
              <a:tblGrid>
                <a:gridCol w="406718">
                  <a:extLst>
                    <a:ext uri="{9D8B030D-6E8A-4147-A177-3AD203B41FA5}">
                      <a16:colId xmlns:a16="http://schemas.microsoft.com/office/drawing/2014/main" val="4224066371"/>
                    </a:ext>
                  </a:extLst>
                </a:gridCol>
                <a:gridCol w="259601">
                  <a:extLst>
                    <a:ext uri="{9D8B030D-6E8A-4147-A177-3AD203B41FA5}">
                      <a16:colId xmlns:a16="http://schemas.microsoft.com/office/drawing/2014/main" val="1826465049"/>
                    </a:ext>
                  </a:extLst>
                </a:gridCol>
                <a:gridCol w="619944">
                  <a:extLst>
                    <a:ext uri="{9D8B030D-6E8A-4147-A177-3AD203B41FA5}">
                      <a16:colId xmlns:a16="http://schemas.microsoft.com/office/drawing/2014/main" val="3956316170"/>
                    </a:ext>
                  </a:extLst>
                </a:gridCol>
                <a:gridCol w="720683">
                  <a:extLst>
                    <a:ext uri="{9D8B030D-6E8A-4147-A177-3AD203B41FA5}">
                      <a16:colId xmlns:a16="http://schemas.microsoft.com/office/drawing/2014/main" val="2695919903"/>
                    </a:ext>
                  </a:extLst>
                </a:gridCol>
                <a:gridCol w="813679">
                  <a:extLst>
                    <a:ext uri="{9D8B030D-6E8A-4147-A177-3AD203B41FA5}">
                      <a16:colId xmlns:a16="http://schemas.microsoft.com/office/drawing/2014/main" val="866006210"/>
                    </a:ext>
                  </a:extLst>
                </a:gridCol>
              </a:tblGrid>
              <a:tr h="370840">
                <a:tc>
                  <a:txBody>
                    <a:bodyPr/>
                    <a:lstStyle/>
                    <a:p>
                      <a:r>
                        <a:rPr lang="en-US" sz="1400" dirty="0"/>
                        <a:t>TK</a:t>
                      </a:r>
                      <a:endParaRPr lang="en-HK" sz="1400" dirty="0"/>
                    </a:p>
                  </a:txBody>
                  <a:tcPr/>
                </a:tc>
                <a:tc>
                  <a:txBody>
                    <a:bodyPr/>
                    <a:lstStyle/>
                    <a:p>
                      <a:r>
                        <a:rPr lang="en-US" sz="1400" dirty="0"/>
                        <a:t>…</a:t>
                      </a:r>
                      <a:endParaRPr lang="en-HK" sz="1400" dirty="0"/>
                    </a:p>
                  </a:txBody>
                  <a:tcPr/>
                </a:tc>
                <a:tc>
                  <a:txBody>
                    <a:bodyPr/>
                    <a:lstStyle/>
                    <a:p>
                      <a:r>
                        <a:rPr lang="en-US" sz="1400" dirty="0"/>
                        <a:t>T3</a:t>
                      </a:r>
                      <a:endParaRPr lang="en-HK" sz="1400" dirty="0"/>
                    </a:p>
                  </a:txBody>
                  <a:tcPr/>
                </a:tc>
                <a:tc>
                  <a:txBody>
                    <a:bodyPr/>
                    <a:lstStyle/>
                    <a:p>
                      <a:r>
                        <a:rPr lang="en-US" sz="1400" dirty="0"/>
                        <a:t>T2</a:t>
                      </a:r>
                      <a:endParaRPr lang="en-HK" sz="1400" dirty="0"/>
                    </a:p>
                  </a:txBody>
                  <a:tcPr/>
                </a:tc>
                <a:tc>
                  <a:txBody>
                    <a:bodyPr/>
                    <a:lstStyle/>
                    <a:p>
                      <a:r>
                        <a:rPr lang="en-US" sz="1400" dirty="0"/>
                        <a:t>T1</a:t>
                      </a:r>
                      <a:endParaRPr lang="en-HK" sz="1400" dirty="0"/>
                    </a:p>
                  </a:txBody>
                  <a:tcPr/>
                </a:tc>
                <a:extLst>
                  <a:ext uri="{0D108BD9-81ED-4DB2-BD59-A6C34878D82A}">
                    <a16:rowId xmlns:a16="http://schemas.microsoft.com/office/drawing/2014/main" val="2675645620"/>
                  </a:ext>
                </a:extLst>
              </a:tr>
              <a:tr h="370840">
                <a:tc>
                  <a:txBody>
                    <a:bodyPr/>
                    <a:lstStyle/>
                    <a:p>
                      <a:r>
                        <a:rPr lang="en-US" sz="1400" dirty="0"/>
                        <a:t>…</a:t>
                      </a:r>
                      <a:endParaRPr lang="en-HK" sz="1400" dirty="0"/>
                    </a:p>
                  </a:txBody>
                  <a:tcPr/>
                </a:tc>
                <a:tc>
                  <a:txBody>
                    <a:bodyPr/>
                    <a:lstStyle/>
                    <a:p>
                      <a:r>
                        <a:rPr lang="en-US" sz="1400" dirty="0"/>
                        <a:t>…</a:t>
                      </a:r>
                      <a:endParaRPr lang="en-HK" sz="1400" dirty="0"/>
                    </a:p>
                  </a:txBody>
                  <a:tcPr/>
                </a:tc>
                <a:tc>
                  <a:txBody>
                    <a:bodyPr/>
                    <a:lstStyle/>
                    <a:p>
                      <a:r>
                        <a:rPr lang="en-US" sz="1400" dirty="0"/>
                        <a:t>“The”</a:t>
                      </a:r>
                      <a:endParaRPr lang="en-HK" sz="1400" dirty="0"/>
                    </a:p>
                  </a:txBody>
                  <a:tcPr/>
                </a:tc>
                <a:tc>
                  <a:txBody>
                    <a:bodyPr/>
                    <a:lstStyle/>
                    <a:p>
                      <a:r>
                        <a:rPr lang="en-US" sz="1400" dirty="0"/>
                        <a:t>“quick”</a:t>
                      </a:r>
                      <a:endParaRPr lang="en-HK" sz="1400" dirty="0"/>
                    </a:p>
                  </a:txBody>
                  <a:tcPr/>
                </a:tc>
                <a:tc>
                  <a:txBody>
                    <a:bodyPr/>
                    <a:lstStyle/>
                    <a:p>
                      <a:r>
                        <a:rPr lang="en-US" sz="1400" dirty="0"/>
                        <a:t>“brown”</a:t>
                      </a:r>
                      <a:endParaRPr lang="en-HK" sz="1400" dirty="0"/>
                    </a:p>
                  </a:txBody>
                  <a:tcPr/>
                </a:tc>
                <a:extLst>
                  <a:ext uri="{0D108BD9-81ED-4DB2-BD59-A6C34878D82A}">
                    <a16:rowId xmlns:a16="http://schemas.microsoft.com/office/drawing/2014/main" val="1879494971"/>
                  </a:ext>
                </a:extLst>
              </a:tr>
            </a:tbl>
          </a:graphicData>
        </a:graphic>
      </p:graphicFrame>
      <p:graphicFrame>
        <p:nvGraphicFramePr>
          <p:cNvPr id="3" name="Table 2">
            <a:extLst>
              <a:ext uri="{FF2B5EF4-FFF2-40B4-BE49-F238E27FC236}">
                <a16:creationId xmlns:a16="http://schemas.microsoft.com/office/drawing/2014/main" id="{9243CE06-19D4-43FF-A6B2-BF42BFE18C0D}"/>
              </a:ext>
            </a:extLst>
          </p:cNvPr>
          <p:cNvGraphicFramePr>
            <a:graphicFrameLocks noGrp="1"/>
          </p:cNvGraphicFramePr>
          <p:nvPr>
            <p:extLst>
              <p:ext uri="{D42A27DB-BD31-4B8C-83A1-F6EECF244321}">
                <p14:modId xmlns:p14="http://schemas.microsoft.com/office/powerpoint/2010/main" val="2628184656"/>
              </p:ext>
            </p:extLst>
          </p:nvPr>
        </p:nvGraphicFramePr>
        <p:xfrm>
          <a:off x="6052844" y="2621582"/>
          <a:ext cx="1586866" cy="1854200"/>
        </p:xfrm>
        <a:graphic>
          <a:graphicData uri="http://schemas.openxmlformats.org/drawingml/2006/table">
            <a:tbl>
              <a:tblPr firstRow="1" bandRow="1">
                <a:tableStyleId>{5C22544A-7EE6-4342-B048-85BDC9FD1C3A}</a:tableStyleId>
              </a:tblPr>
              <a:tblGrid>
                <a:gridCol w="969582">
                  <a:extLst>
                    <a:ext uri="{9D8B030D-6E8A-4147-A177-3AD203B41FA5}">
                      <a16:colId xmlns:a16="http://schemas.microsoft.com/office/drawing/2014/main" val="1880481842"/>
                    </a:ext>
                  </a:extLst>
                </a:gridCol>
                <a:gridCol w="617284">
                  <a:extLst>
                    <a:ext uri="{9D8B030D-6E8A-4147-A177-3AD203B41FA5}">
                      <a16:colId xmlns:a16="http://schemas.microsoft.com/office/drawing/2014/main" val="2886987297"/>
                    </a:ext>
                  </a:extLst>
                </a:gridCol>
              </a:tblGrid>
              <a:tr h="370840">
                <a:tc>
                  <a:txBody>
                    <a:bodyPr/>
                    <a:lstStyle/>
                    <a:p>
                      <a:r>
                        <a:rPr lang="en-US" sz="1400" dirty="0"/>
                        <a:t>Token</a:t>
                      </a:r>
                      <a:endParaRPr lang="en-HK" sz="1400" dirty="0"/>
                    </a:p>
                  </a:txBody>
                  <a:tcPr/>
                </a:tc>
                <a:tc>
                  <a:txBody>
                    <a:bodyPr/>
                    <a:lstStyle/>
                    <a:p>
                      <a:r>
                        <a:rPr lang="en-US" sz="1400" dirty="0"/>
                        <a:t>Prob.</a:t>
                      </a:r>
                      <a:endParaRPr lang="en-HK" sz="1400" dirty="0"/>
                    </a:p>
                  </a:txBody>
                  <a:tcPr/>
                </a:tc>
                <a:extLst>
                  <a:ext uri="{0D108BD9-81ED-4DB2-BD59-A6C34878D82A}">
                    <a16:rowId xmlns:a16="http://schemas.microsoft.com/office/drawing/2014/main" val="1464824118"/>
                  </a:ext>
                </a:extLst>
              </a:tr>
              <a:tr h="370840">
                <a:tc>
                  <a:txBody>
                    <a:bodyPr/>
                    <a:lstStyle/>
                    <a:p>
                      <a:r>
                        <a:rPr lang="en-US" sz="1400" dirty="0">
                          <a:solidFill>
                            <a:schemeClr val="tx1"/>
                          </a:solidFill>
                        </a:rPr>
                        <a:t>“fox”</a:t>
                      </a:r>
                      <a:endParaRPr lang="en-HK" sz="1400" dirty="0">
                        <a:solidFill>
                          <a:schemeClr val="tx1"/>
                        </a:solidFill>
                      </a:endParaRPr>
                    </a:p>
                  </a:txBody>
                  <a:tcPr/>
                </a:tc>
                <a:tc>
                  <a:txBody>
                    <a:bodyPr/>
                    <a:lstStyle/>
                    <a:p>
                      <a:r>
                        <a:rPr lang="en-US" sz="1400" dirty="0">
                          <a:solidFill>
                            <a:schemeClr val="tx1"/>
                          </a:solidFill>
                        </a:rPr>
                        <a:t>70%</a:t>
                      </a:r>
                      <a:endParaRPr lang="en-HK" sz="1400" dirty="0">
                        <a:solidFill>
                          <a:schemeClr val="tx1"/>
                        </a:solidFill>
                      </a:endParaRPr>
                    </a:p>
                  </a:txBody>
                  <a:tcPr/>
                </a:tc>
                <a:extLst>
                  <a:ext uri="{0D108BD9-81ED-4DB2-BD59-A6C34878D82A}">
                    <a16:rowId xmlns:a16="http://schemas.microsoft.com/office/drawing/2014/main" val="156598042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t>
                      </a:r>
                      <a:r>
                        <a:rPr lang="en-HK" sz="1400" b="0" i="0" kern="1200" dirty="0">
                          <a:solidFill>
                            <a:schemeClr val="dk1"/>
                          </a:solidFill>
                          <a:effectLst/>
                          <a:latin typeface="+mn-lt"/>
                          <a:ea typeface="+mn-ea"/>
                          <a:cs typeface="+mn-cs"/>
                        </a:rPr>
                        <a:t>dog”</a:t>
                      </a:r>
                    </a:p>
                  </a:txBody>
                  <a:tcPr/>
                </a:tc>
                <a:tc>
                  <a:txBody>
                    <a:bodyPr/>
                    <a:lstStyle/>
                    <a:p>
                      <a:r>
                        <a:rPr lang="en-US" sz="1400" dirty="0"/>
                        <a:t>10%</a:t>
                      </a:r>
                      <a:endParaRPr lang="en-HK" sz="1400" dirty="0"/>
                    </a:p>
                  </a:txBody>
                  <a:tcPr/>
                </a:tc>
                <a:extLst>
                  <a:ext uri="{0D108BD9-81ED-4DB2-BD59-A6C34878D82A}">
                    <a16:rowId xmlns:a16="http://schemas.microsoft.com/office/drawing/2014/main" val="2372066468"/>
                  </a:ext>
                </a:extLst>
              </a:tr>
              <a:tr h="370840">
                <a:tc>
                  <a:txBody>
                    <a:bodyPr/>
                    <a:lstStyle/>
                    <a:p>
                      <a:r>
                        <a:rPr lang="en-US" sz="1400" dirty="0"/>
                        <a:t>“jumps”</a:t>
                      </a:r>
                      <a:endParaRPr lang="en-HK" sz="1400" dirty="0"/>
                    </a:p>
                  </a:txBody>
                  <a:tcPr/>
                </a:tc>
                <a:tc>
                  <a:txBody>
                    <a:bodyPr/>
                    <a:lstStyle/>
                    <a:p>
                      <a:r>
                        <a:rPr lang="en-US" sz="1400" dirty="0"/>
                        <a:t>3%</a:t>
                      </a:r>
                      <a:endParaRPr lang="en-HK" sz="1400" dirty="0"/>
                    </a:p>
                  </a:txBody>
                  <a:tcPr/>
                </a:tc>
                <a:extLst>
                  <a:ext uri="{0D108BD9-81ED-4DB2-BD59-A6C34878D82A}">
                    <a16:rowId xmlns:a16="http://schemas.microsoft.com/office/drawing/2014/main" val="2610504360"/>
                  </a:ext>
                </a:extLst>
              </a:tr>
              <a:tr h="370840">
                <a:tc>
                  <a:txBody>
                    <a:bodyPr/>
                    <a:lstStyle/>
                    <a:p>
                      <a:r>
                        <a:rPr lang="en-US" sz="1400" dirty="0"/>
                        <a:t>…</a:t>
                      </a:r>
                      <a:endParaRPr lang="en-HK" sz="1400" dirty="0"/>
                    </a:p>
                  </a:txBody>
                  <a:tcPr/>
                </a:tc>
                <a:tc>
                  <a:txBody>
                    <a:bodyPr/>
                    <a:lstStyle/>
                    <a:p>
                      <a:endParaRPr lang="en-HK" sz="1400" dirty="0"/>
                    </a:p>
                  </a:txBody>
                  <a:tcPr/>
                </a:tc>
                <a:extLst>
                  <a:ext uri="{0D108BD9-81ED-4DB2-BD59-A6C34878D82A}">
                    <a16:rowId xmlns:a16="http://schemas.microsoft.com/office/drawing/2014/main" val="2686757853"/>
                  </a:ext>
                </a:extLst>
              </a:tr>
            </a:tbl>
          </a:graphicData>
        </a:graphic>
      </p:graphicFrame>
      <p:sp>
        <p:nvSpPr>
          <p:cNvPr id="10" name="Right Arrow 8">
            <a:extLst>
              <a:ext uri="{FF2B5EF4-FFF2-40B4-BE49-F238E27FC236}">
                <a16:creationId xmlns:a16="http://schemas.microsoft.com/office/drawing/2014/main" id="{891AB4DF-2C73-E34F-7A68-5712BE578A60}"/>
              </a:ext>
            </a:extLst>
          </p:cNvPr>
          <p:cNvSpPr/>
          <p:nvPr/>
        </p:nvSpPr>
        <p:spPr>
          <a:xfrm>
            <a:off x="3312274" y="3584035"/>
            <a:ext cx="507227" cy="132977"/>
          </a:xfrm>
          <a:custGeom>
            <a:avLst/>
            <a:gdLst>
              <a:gd name="connsiteX0" fmla="*/ 0 w 507227"/>
              <a:gd name="connsiteY0" fmla="*/ 33244 h 132977"/>
              <a:gd name="connsiteX1" fmla="*/ 382269 w 507227"/>
              <a:gd name="connsiteY1" fmla="*/ 33244 h 132977"/>
              <a:gd name="connsiteX2" fmla="*/ 382269 w 507227"/>
              <a:gd name="connsiteY2" fmla="*/ 0 h 132977"/>
              <a:gd name="connsiteX3" fmla="*/ 507227 w 507227"/>
              <a:gd name="connsiteY3" fmla="*/ 66489 h 132977"/>
              <a:gd name="connsiteX4" fmla="*/ 382269 w 507227"/>
              <a:gd name="connsiteY4" fmla="*/ 132977 h 132977"/>
              <a:gd name="connsiteX5" fmla="*/ 382269 w 507227"/>
              <a:gd name="connsiteY5" fmla="*/ 99733 h 132977"/>
              <a:gd name="connsiteX6" fmla="*/ 0 w 507227"/>
              <a:gd name="connsiteY6" fmla="*/ 99733 h 132977"/>
              <a:gd name="connsiteX7" fmla="*/ 0 w 507227"/>
              <a:gd name="connsiteY7" fmla="*/ 33244 h 132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227" h="132977" extrusionOk="0">
                <a:moveTo>
                  <a:pt x="0" y="33244"/>
                </a:moveTo>
                <a:cubicBezTo>
                  <a:pt x="138576" y="44405"/>
                  <a:pt x="281251" y="39622"/>
                  <a:pt x="382269" y="33244"/>
                </a:cubicBezTo>
                <a:cubicBezTo>
                  <a:pt x="383210" y="17761"/>
                  <a:pt x="383498" y="6412"/>
                  <a:pt x="382269" y="0"/>
                </a:cubicBezTo>
                <a:cubicBezTo>
                  <a:pt x="423714" y="13398"/>
                  <a:pt x="450026" y="29685"/>
                  <a:pt x="507227" y="66489"/>
                </a:cubicBezTo>
                <a:cubicBezTo>
                  <a:pt x="453686" y="93046"/>
                  <a:pt x="424440" y="116878"/>
                  <a:pt x="382269" y="132977"/>
                </a:cubicBezTo>
                <a:cubicBezTo>
                  <a:pt x="380581" y="124161"/>
                  <a:pt x="379399" y="109022"/>
                  <a:pt x="382269" y="99733"/>
                </a:cubicBezTo>
                <a:cubicBezTo>
                  <a:pt x="280738" y="91045"/>
                  <a:pt x="144307" y="119312"/>
                  <a:pt x="0" y="99733"/>
                </a:cubicBezTo>
                <a:cubicBezTo>
                  <a:pt x="3833" y="90580"/>
                  <a:pt x="2835" y="50498"/>
                  <a:pt x="0" y="33244"/>
                </a:cubicBezTo>
                <a:close/>
              </a:path>
            </a:pathLst>
          </a:custGeom>
          <a:noFill/>
          <a:ln w="28575">
            <a:solidFill>
              <a:schemeClr val="tx1">
                <a:lumMod val="90000"/>
                <a:lumOff val="10000"/>
              </a:schemeClr>
            </a:solidFill>
            <a:extLst>
              <a:ext uri="{C807C97D-BFC1-408E-A445-0C87EB9F89A2}">
                <ask:lineSketchStyleProps xmlns="" xmlns:ask="http://schemas.microsoft.com/office/drawing/2018/sketchyshapes" sd="1219033472">
                  <a:prstGeom prst="rightArrow">
                    <a:avLst>
                      <a:gd name="adj1" fmla="val 50000"/>
                      <a:gd name="adj2" fmla="val 9397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Shape, circle&#10;&#10;Description automatically generated">
            <a:extLst>
              <a:ext uri="{FF2B5EF4-FFF2-40B4-BE49-F238E27FC236}">
                <a16:creationId xmlns:a16="http://schemas.microsoft.com/office/drawing/2014/main" id="{6274779D-E7DC-B363-E5B3-012AF33F24D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60000"/>
                    </a14:imgEffect>
                  </a14:imgLayer>
                </a14:imgProps>
              </a:ext>
            </a:extLst>
          </a:blip>
          <a:stretch>
            <a:fillRect/>
          </a:stretch>
        </p:blipFill>
        <p:spPr>
          <a:xfrm>
            <a:off x="3897037" y="2909137"/>
            <a:ext cx="1374593" cy="1615749"/>
          </a:xfrm>
          <a:prstGeom prst="rect">
            <a:avLst/>
          </a:prstGeom>
        </p:spPr>
      </p:pic>
      <p:sp>
        <p:nvSpPr>
          <p:cNvPr id="14" name="TextBox 13">
            <a:extLst>
              <a:ext uri="{FF2B5EF4-FFF2-40B4-BE49-F238E27FC236}">
                <a16:creationId xmlns:a16="http://schemas.microsoft.com/office/drawing/2014/main" id="{5A3DB7A9-D85D-E182-122B-A6433E9DF15F}"/>
              </a:ext>
            </a:extLst>
          </p:cNvPr>
          <p:cNvSpPr txBox="1"/>
          <p:nvPr/>
        </p:nvSpPr>
        <p:spPr>
          <a:xfrm>
            <a:off x="3615580" y="4524886"/>
            <a:ext cx="1937505" cy="584775"/>
          </a:xfrm>
          <a:prstGeom prst="rect">
            <a:avLst/>
          </a:prstGeom>
          <a:noFill/>
        </p:spPr>
        <p:txBody>
          <a:bodyPr wrap="square" rtlCol="0">
            <a:spAutoFit/>
          </a:bodyPr>
          <a:lstStyle/>
          <a:p>
            <a:pPr algn="ctr"/>
            <a:r>
              <a:rPr lang="en-US" sz="1600" b="1" dirty="0">
                <a:latin typeface="Segoe Print" panose="02000800000000000000" pitchFamily="2" charset="0"/>
              </a:rPr>
              <a:t>Large Language Model</a:t>
            </a:r>
          </a:p>
        </p:txBody>
      </p:sp>
      <p:sp>
        <p:nvSpPr>
          <p:cNvPr id="15" name="TextBox 14">
            <a:extLst>
              <a:ext uri="{FF2B5EF4-FFF2-40B4-BE49-F238E27FC236}">
                <a16:creationId xmlns:a16="http://schemas.microsoft.com/office/drawing/2014/main" id="{39A33C5D-D218-FA3C-1CF1-5824C4FF0273}"/>
              </a:ext>
            </a:extLst>
          </p:cNvPr>
          <p:cNvSpPr txBox="1"/>
          <p:nvPr/>
        </p:nvSpPr>
        <p:spPr>
          <a:xfrm>
            <a:off x="740817" y="4186332"/>
            <a:ext cx="1937505" cy="338554"/>
          </a:xfrm>
          <a:prstGeom prst="rect">
            <a:avLst/>
          </a:prstGeom>
          <a:noFill/>
        </p:spPr>
        <p:txBody>
          <a:bodyPr wrap="square" rtlCol="0">
            <a:spAutoFit/>
          </a:bodyPr>
          <a:lstStyle/>
          <a:p>
            <a:pPr algn="ctr"/>
            <a:r>
              <a:rPr lang="en-US" sz="1600" b="1" dirty="0">
                <a:latin typeface="Segoe Print" panose="02000800000000000000" pitchFamily="2" charset="0"/>
              </a:rPr>
              <a:t>Data Instance</a:t>
            </a:r>
          </a:p>
        </p:txBody>
      </p:sp>
      <p:sp>
        <p:nvSpPr>
          <p:cNvPr id="16" name="TextBox 15">
            <a:extLst>
              <a:ext uri="{FF2B5EF4-FFF2-40B4-BE49-F238E27FC236}">
                <a16:creationId xmlns:a16="http://schemas.microsoft.com/office/drawing/2014/main" id="{6E256B0C-2340-A4EF-808A-50FD22FB5007}"/>
              </a:ext>
            </a:extLst>
          </p:cNvPr>
          <p:cNvSpPr txBox="1"/>
          <p:nvPr/>
        </p:nvSpPr>
        <p:spPr>
          <a:xfrm>
            <a:off x="6086148" y="4524886"/>
            <a:ext cx="1503535" cy="584775"/>
          </a:xfrm>
          <a:prstGeom prst="rect">
            <a:avLst/>
          </a:prstGeom>
          <a:noFill/>
        </p:spPr>
        <p:txBody>
          <a:bodyPr wrap="square" rtlCol="0">
            <a:spAutoFit/>
          </a:bodyPr>
          <a:lstStyle/>
          <a:p>
            <a:pPr algn="ctr"/>
            <a:r>
              <a:rPr lang="en-US" sz="1600" b="1" dirty="0">
                <a:latin typeface="Segoe Print" panose="02000800000000000000" pitchFamily="2" charset="0"/>
              </a:rPr>
              <a:t>Predicted Quantity</a:t>
            </a:r>
          </a:p>
        </p:txBody>
      </p:sp>
      <p:sp>
        <p:nvSpPr>
          <p:cNvPr id="17" name="Right Arrow 8">
            <a:extLst>
              <a:ext uri="{FF2B5EF4-FFF2-40B4-BE49-F238E27FC236}">
                <a16:creationId xmlns:a16="http://schemas.microsoft.com/office/drawing/2014/main" id="{2905C697-BE2F-4A74-70E8-2699888A34F3}"/>
              </a:ext>
            </a:extLst>
          </p:cNvPr>
          <p:cNvSpPr/>
          <p:nvPr/>
        </p:nvSpPr>
        <p:spPr>
          <a:xfrm>
            <a:off x="5392865" y="3584034"/>
            <a:ext cx="507227" cy="132977"/>
          </a:xfrm>
          <a:custGeom>
            <a:avLst/>
            <a:gdLst>
              <a:gd name="connsiteX0" fmla="*/ 0 w 507227"/>
              <a:gd name="connsiteY0" fmla="*/ 33244 h 132977"/>
              <a:gd name="connsiteX1" fmla="*/ 382269 w 507227"/>
              <a:gd name="connsiteY1" fmla="*/ 33244 h 132977"/>
              <a:gd name="connsiteX2" fmla="*/ 382269 w 507227"/>
              <a:gd name="connsiteY2" fmla="*/ 0 h 132977"/>
              <a:gd name="connsiteX3" fmla="*/ 507227 w 507227"/>
              <a:gd name="connsiteY3" fmla="*/ 66489 h 132977"/>
              <a:gd name="connsiteX4" fmla="*/ 382269 w 507227"/>
              <a:gd name="connsiteY4" fmla="*/ 132977 h 132977"/>
              <a:gd name="connsiteX5" fmla="*/ 382269 w 507227"/>
              <a:gd name="connsiteY5" fmla="*/ 99733 h 132977"/>
              <a:gd name="connsiteX6" fmla="*/ 0 w 507227"/>
              <a:gd name="connsiteY6" fmla="*/ 99733 h 132977"/>
              <a:gd name="connsiteX7" fmla="*/ 0 w 507227"/>
              <a:gd name="connsiteY7" fmla="*/ 33244 h 132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227" h="132977" extrusionOk="0">
                <a:moveTo>
                  <a:pt x="0" y="33244"/>
                </a:moveTo>
                <a:cubicBezTo>
                  <a:pt x="138576" y="44405"/>
                  <a:pt x="281251" y="39622"/>
                  <a:pt x="382269" y="33244"/>
                </a:cubicBezTo>
                <a:cubicBezTo>
                  <a:pt x="383210" y="17761"/>
                  <a:pt x="383498" y="6412"/>
                  <a:pt x="382269" y="0"/>
                </a:cubicBezTo>
                <a:cubicBezTo>
                  <a:pt x="423714" y="13398"/>
                  <a:pt x="450026" y="29685"/>
                  <a:pt x="507227" y="66489"/>
                </a:cubicBezTo>
                <a:cubicBezTo>
                  <a:pt x="453686" y="93046"/>
                  <a:pt x="424440" y="116878"/>
                  <a:pt x="382269" y="132977"/>
                </a:cubicBezTo>
                <a:cubicBezTo>
                  <a:pt x="380581" y="124161"/>
                  <a:pt x="379399" y="109022"/>
                  <a:pt x="382269" y="99733"/>
                </a:cubicBezTo>
                <a:cubicBezTo>
                  <a:pt x="280738" y="91045"/>
                  <a:pt x="144307" y="119312"/>
                  <a:pt x="0" y="99733"/>
                </a:cubicBezTo>
                <a:cubicBezTo>
                  <a:pt x="3833" y="90580"/>
                  <a:pt x="2835" y="50498"/>
                  <a:pt x="0" y="33244"/>
                </a:cubicBezTo>
                <a:close/>
              </a:path>
            </a:pathLst>
          </a:custGeom>
          <a:noFill/>
          <a:ln w="28575">
            <a:solidFill>
              <a:schemeClr val="tx1">
                <a:lumMod val="90000"/>
                <a:lumOff val="10000"/>
              </a:schemeClr>
            </a:solidFill>
            <a:extLst>
              <a:ext uri="{C807C97D-BFC1-408E-A445-0C87EB9F89A2}">
                <ask:lineSketchStyleProps xmlns="" xmlns:ask="http://schemas.microsoft.com/office/drawing/2018/sketchyshapes" sd="1219033472">
                  <a:prstGeom prst="rightArrow">
                    <a:avLst>
                      <a:gd name="adj1" fmla="val 50000"/>
                      <a:gd name="adj2" fmla="val 9397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0">
            <a:extLst>
              <a:ext uri="{FF2B5EF4-FFF2-40B4-BE49-F238E27FC236}">
                <a16:creationId xmlns:a16="http://schemas.microsoft.com/office/drawing/2014/main" id="{1A604824-C6DA-6F81-154F-8634F5E2285F}"/>
              </a:ext>
            </a:extLst>
          </p:cNvPr>
          <p:cNvSpPr/>
          <p:nvPr/>
        </p:nvSpPr>
        <p:spPr>
          <a:xfrm>
            <a:off x="7792463" y="3584034"/>
            <a:ext cx="466954" cy="155518"/>
          </a:xfrm>
          <a:custGeom>
            <a:avLst/>
            <a:gdLst>
              <a:gd name="connsiteX0" fmla="*/ 0 w 466954"/>
              <a:gd name="connsiteY0" fmla="*/ 38880 h 155518"/>
              <a:gd name="connsiteX1" fmla="*/ 320814 w 466954"/>
              <a:gd name="connsiteY1" fmla="*/ 38880 h 155518"/>
              <a:gd name="connsiteX2" fmla="*/ 320814 w 466954"/>
              <a:gd name="connsiteY2" fmla="*/ 0 h 155518"/>
              <a:gd name="connsiteX3" fmla="*/ 466954 w 466954"/>
              <a:gd name="connsiteY3" fmla="*/ 77759 h 155518"/>
              <a:gd name="connsiteX4" fmla="*/ 320814 w 466954"/>
              <a:gd name="connsiteY4" fmla="*/ 155518 h 155518"/>
              <a:gd name="connsiteX5" fmla="*/ 320814 w 466954"/>
              <a:gd name="connsiteY5" fmla="*/ 116639 h 155518"/>
              <a:gd name="connsiteX6" fmla="*/ 0 w 466954"/>
              <a:gd name="connsiteY6" fmla="*/ 116639 h 155518"/>
              <a:gd name="connsiteX7" fmla="*/ 0 w 466954"/>
              <a:gd name="connsiteY7" fmla="*/ 38880 h 155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6954" h="155518" extrusionOk="0">
                <a:moveTo>
                  <a:pt x="0" y="38880"/>
                </a:moveTo>
                <a:cubicBezTo>
                  <a:pt x="37299" y="29594"/>
                  <a:pt x="193856" y="67542"/>
                  <a:pt x="320814" y="38880"/>
                </a:cubicBezTo>
                <a:cubicBezTo>
                  <a:pt x="317563" y="34395"/>
                  <a:pt x="317759" y="9956"/>
                  <a:pt x="320814" y="0"/>
                </a:cubicBezTo>
                <a:cubicBezTo>
                  <a:pt x="349136" y="6199"/>
                  <a:pt x="418789" y="40778"/>
                  <a:pt x="466954" y="77759"/>
                </a:cubicBezTo>
                <a:cubicBezTo>
                  <a:pt x="417345" y="95612"/>
                  <a:pt x="354661" y="130238"/>
                  <a:pt x="320814" y="155518"/>
                </a:cubicBezTo>
                <a:cubicBezTo>
                  <a:pt x="323706" y="144335"/>
                  <a:pt x="321130" y="133479"/>
                  <a:pt x="320814" y="116639"/>
                </a:cubicBezTo>
                <a:cubicBezTo>
                  <a:pt x="253249" y="145128"/>
                  <a:pt x="96835" y="115078"/>
                  <a:pt x="0" y="116639"/>
                </a:cubicBezTo>
                <a:cubicBezTo>
                  <a:pt x="-1766" y="77760"/>
                  <a:pt x="-3767" y="74543"/>
                  <a:pt x="0" y="38880"/>
                </a:cubicBezTo>
                <a:close/>
              </a:path>
            </a:pathLst>
          </a:custGeom>
          <a:noFill/>
          <a:ln w="28575">
            <a:solidFill>
              <a:schemeClr val="tx1">
                <a:lumMod val="90000"/>
                <a:lumOff val="10000"/>
              </a:schemeClr>
            </a:solidFill>
            <a:extLst>
              <a:ext uri="{C807C97D-BFC1-408E-A445-0C87EB9F89A2}">
                <ask:lineSketchStyleProps xmlns="" xmlns:ask="http://schemas.microsoft.com/office/drawing/2018/sketchyshapes" sd="1219033472">
                  <a:prstGeom prst="rightArrow">
                    <a:avLst>
                      <a:gd name="adj1" fmla="val 50000"/>
                      <a:gd name="adj2" fmla="val 9397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picture containing linedrawing&#10;&#10;Description automatically generated">
            <a:extLst>
              <a:ext uri="{FF2B5EF4-FFF2-40B4-BE49-F238E27FC236}">
                <a16:creationId xmlns:a16="http://schemas.microsoft.com/office/drawing/2014/main" id="{084CA10A-FA45-1007-BC49-2804E7B5C6C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61000"/>
                    </a14:imgEffect>
                  </a14:imgLayer>
                </a14:imgProps>
              </a:ext>
            </a:extLst>
          </a:blip>
          <a:stretch>
            <a:fillRect/>
          </a:stretch>
        </p:blipFill>
        <p:spPr>
          <a:xfrm>
            <a:off x="8337297" y="2917212"/>
            <a:ext cx="1370089" cy="1459712"/>
          </a:xfrm>
          <a:prstGeom prst="rect">
            <a:avLst/>
          </a:prstGeom>
        </p:spPr>
      </p:pic>
      <p:sp>
        <p:nvSpPr>
          <p:cNvPr id="21" name="TextBox 20">
            <a:extLst>
              <a:ext uri="{FF2B5EF4-FFF2-40B4-BE49-F238E27FC236}">
                <a16:creationId xmlns:a16="http://schemas.microsoft.com/office/drawing/2014/main" id="{AE54C3A2-ACD1-C7FC-DA22-1CC9C427BD89}"/>
              </a:ext>
            </a:extLst>
          </p:cNvPr>
          <p:cNvSpPr txBox="1"/>
          <p:nvPr/>
        </p:nvSpPr>
        <p:spPr>
          <a:xfrm>
            <a:off x="8329749" y="4447520"/>
            <a:ext cx="1413940" cy="306744"/>
          </a:xfrm>
          <a:prstGeom prst="rect">
            <a:avLst/>
          </a:prstGeom>
          <a:noFill/>
        </p:spPr>
        <p:txBody>
          <a:bodyPr wrap="square" rtlCol="0">
            <a:spAutoFit/>
          </a:bodyPr>
          <a:lstStyle/>
          <a:p>
            <a:pPr algn="ctr"/>
            <a:r>
              <a:rPr lang="en-US" sz="1600" b="1" dirty="0">
                <a:latin typeface="Segoe Print" panose="02000800000000000000" pitchFamily="2" charset="0"/>
              </a:rPr>
              <a:t>Decision Logic</a:t>
            </a:r>
          </a:p>
        </p:txBody>
      </p:sp>
      <p:pic>
        <p:nvPicPr>
          <p:cNvPr id="22" name="Picture 21" descr="A black and white drawing of a tree&#10;&#10;Description automatically generated with low confidence">
            <a:extLst>
              <a:ext uri="{FF2B5EF4-FFF2-40B4-BE49-F238E27FC236}">
                <a16:creationId xmlns:a16="http://schemas.microsoft.com/office/drawing/2014/main" id="{F9C0BB02-57AD-5F20-A8F8-FD99D58C739D}"/>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61000"/>
                    </a14:imgEffect>
                  </a14:imgLayer>
                </a14:imgProps>
              </a:ext>
            </a:extLst>
          </a:blip>
          <a:stretch>
            <a:fillRect/>
          </a:stretch>
        </p:blipFill>
        <p:spPr>
          <a:xfrm>
            <a:off x="10228011" y="2888887"/>
            <a:ext cx="1635999" cy="1635999"/>
          </a:xfrm>
          <a:prstGeom prst="rect">
            <a:avLst/>
          </a:prstGeom>
        </p:spPr>
      </p:pic>
      <p:sp>
        <p:nvSpPr>
          <p:cNvPr id="23" name="TextBox 22">
            <a:extLst>
              <a:ext uri="{FF2B5EF4-FFF2-40B4-BE49-F238E27FC236}">
                <a16:creationId xmlns:a16="http://schemas.microsoft.com/office/drawing/2014/main" id="{5CCADD40-8C0E-FEC8-8815-98994502F363}"/>
              </a:ext>
            </a:extLst>
          </p:cNvPr>
          <p:cNvSpPr txBox="1"/>
          <p:nvPr/>
        </p:nvSpPr>
        <p:spPr>
          <a:xfrm>
            <a:off x="10296843" y="3414498"/>
            <a:ext cx="1492343" cy="584775"/>
          </a:xfrm>
          <a:prstGeom prst="rect">
            <a:avLst/>
          </a:prstGeom>
          <a:noFill/>
        </p:spPr>
        <p:txBody>
          <a:bodyPr wrap="square" rtlCol="0">
            <a:spAutoFit/>
          </a:bodyPr>
          <a:lstStyle/>
          <a:p>
            <a:pPr algn="ctr"/>
            <a:r>
              <a:rPr lang="en-US" sz="1600" b="1" dirty="0">
                <a:latin typeface="Segoe Print" panose="02000800000000000000" pitchFamily="2" charset="0"/>
              </a:rPr>
              <a:t>Next token:</a:t>
            </a:r>
          </a:p>
          <a:p>
            <a:pPr algn="ctr"/>
            <a:r>
              <a:rPr lang="en-US" sz="1600" b="1" dirty="0">
                <a:latin typeface="Segoe Print" panose="02000800000000000000" pitchFamily="2" charset="0"/>
              </a:rPr>
              <a:t>“fox”</a:t>
            </a:r>
          </a:p>
        </p:txBody>
      </p:sp>
      <p:sp>
        <p:nvSpPr>
          <p:cNvPr id="24" name="Right Arrow 11">
            <a:extLst>
              <a:ext uri="{FF2B5EF4-FFF2-40B4-BE49-F238E27FC236}">
                <a16:creationId xmlns:a16="http://schemas.microsoft.com/office/drawing/2014/main" id="{538C7ECA-DB3D-8CBA-4707-52C899E2AA36}"/>
              </a:ext>
            </a:extLst>
          </p:cNvPr>
          <p:cNvSpPr/>
          <p:nvPr/>
        </p:nvSpPr>
        <p:spPr>
          <a:xfrm>
            <a:off x="9776404" y="3623146"/>
            <a:ext cx="469784" cy="133105"/>
          </a:xfrm>
          <a:custGeom>
            <a:avLst/>
            <a:gdLst>
              <a:gd name="connsiteX0" fmla="*/ 0 w 469784"/>
              <a:gd name="connsiteY0" fmla="*/ 33276 h 133105"/>
              <a:gd name="connsiteX1" fmla="*/ 344705 w 469784"/>
              <a:gd name="connsiteY1" fmla="*/ 33276 h 133105"/>
              <a:gd name="connsiteX2" fmla="*/ 344705 w 469784"/>
              <a:gd name="connsiteY2" fmla="*/ 0 h 133105"/>
              <a:gd name="connsiteX3" fmla="*/ 469784 w 469784"/>
              <a:gd name="connsiteY3" fmla="*/ 66553 h 133105"/>
              <a:gd name="connsiteX4" fmla="*/ 344705 w 469784"/>
              <a:gd name="connsiteY4" fmla="*/ 133105 h 133105"/>
              <a:gd name="connsiteX5" fmla="*/ 344705 w 469784"/>
              <a:gd name="connsiteY5" fmla="*/ 99829 h 133105"/>
              <a:gd name="connsiteX6" fmla="*/ 0 w 469784"/>
              <a:gd name="connsiteY6" fmla="*/ 99829 h 133105"/>
              <a:gd name="connsiteX7" fmla="*/ 0 w 469784"/>
              <a:gd name="connsiteY7" fmla="*/ 33276 h 133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784" h="133105" extrusionOk="0">
                <a:moveTo>
                  <a:pt x="0" y="33276"/>
                </a:moveTo>
                <a:cubicBezTo>
                  <a:pt x="81438" y="49785"/>
                  <a:pt x="246365" y="41019"/>
                  <a:pt x="344705" y="33276"/>
                </a:cubicBezTo>
                <a:cubicBezTo>
                  <a:pt x="345730" y="28874"/>
                  <a:pt x="345796" y="12339"/>
                  <a:pt x="344705" y="0"/>
                </a:cubicBezTo>
                <a:cubicBezTo>
                  <a:pt x="380895" y="9330"/>
                  <a:pt x="411087" y="41041"/>
                  <a:pt x="469784" y="66553"/>
                </a:cubicBezTo>
                <a:cubicBezTo>
                  <a:pt x="445932" y="89021"/>
                  <a:pt x="385642" y="109876"/>
                  <a:pt x="344705" y="133105"/>
                </a:cubicBezTo>
                <a:cubicBezTo>
                  <a:pt x="347604" y="119345"/>
                  <a:pt x="344966" y="114410"/>
                  <a:pt x="344705" y="99829"/>
                </a:cubicBezTo>
                <a:cubicBezTo>
                  <a:pt x="283294" y="95741"/>
                  <a:pt x="166167" y="112895"/>
                  <a:pt x="0" y="99829"/>
                </a:cubicBezTo>
                <a:cubicBezTo>
                  <a:pt x="3892" y="76750"/>
                  <a:pt x="-5609" y="65680"/>
                  <a:pt x="0" y="33276"/>
                </a:cubicBezTo>
                <a:close/>
              </a:path>
            </a:pathLst>
          </a:custGeom>
          <a:noFill/>
          <a:ln w="28575">
            <a:solidFill>
              <a:schemeClr val="tx1">
                <a:lumMod val="90000"/>
                <a:lumOff val="10000"/>
              </a:schemeClr>
            </a:solidFill>
            <a:extLst>
              <a:ext uri="{C807C97D-BFC1-408E-A445-0C87EB9F89A2}">
                <ask:lineSketchStyleProps xmlns="" xmlns:ask="http://schemas.microsoft.com/office/drawing/2018/sketchyshapes" sd="1219033472">
                  <a:prstGeom prst="rightArrow">
                    <a:avLst>
                      <a:gd name="adj1" fmla="val 50000"/>
                      <a:gd name="adj2" fmla="val 9397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AB425BF3-BF7A-9856-D2FF-7B5B687C50CE}"/>
              </a:ext>
            </a:extLst>
          </p:cNvPr>
          <p:cNvSpPr txBox="1"/>
          <p:nvPr/>
        </p:nvSpPr>
        <p:spPr>
          <a:xfrm>
            <a:off x="2851009" y="844211"/>
            <a:ext cx="6489982" cy="646331"/>
          </a:xfrm>
          <a:prstGeom prst="rect">
            <a:avLst/>
          </a:prstGeom>
          <a:noFill/>
        </p:spPr>
        <p:txBody>
          <a:bodyPr wrap="none" rtlCol="0">
            <a:spAutoFit/>
          </a:bodyPr>
          <a:lstStyle/>
          <a:p>
            <a:r>
              <a:rPr lang="en-US" sz="3600" dirty="0">
                <a:solidFill>
                  <a:srgbClr val="FF0000"/>
                </a:solidFill>
              </a:rPr>
              <a:t>What do you think happens next?</a:t>
            </a:r>
          </a:p>
        </p:txBody>
      </p:sp>
    </p:spTree>
    <p:extLst>
      <p:ext uri="{BB962C8B-B14F-4D97-AF65-F5344CB8AC3E}">
        <p14:creationId xmlns:p14="http://schemas.microsoft.com/office/powerpoint/2010/main" val="1881756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385A75F2-3CDF-4852-A283-87DA7049F40D}"/>
              </a:ext>
            </a:extLst>
          </p:cNvPr>
          <p:cNvGraphicFramePr>
            <a:graphicFrameLocks noGrp="1"/>
          </p:cNvGraphicFramePr>
          <p:nvPr>
            <p:extLst>
              <p:ext uri="{D42A27DB-BD31-4B8C-83A1-F6EECF244321}">
                <p14:modId xmlns:p14="http://schemas.microsoft.com/office/powerpoint/2010/main" val="587293027"/>
              </p:ext>
            </p:extLst>
          </p:nvPr>
        </p:nvGraphicFramePr>
        <p:xfrm>
          <a:off x="376549" y="918411"/>
          <a:ext cx="2820625" cy="741680"/>
        </p:xfrm>
        <a:graphic>
          <a:graphicData uri="http://schemas.openxmlformats.org/drawingml/2006/table">
            <a:tbl>
              <a:tblPr firstRow="1" bandRow="1">
                <a:tableStyleId>{5C22544A-7EE6-4342-B048-85BDC9FD1C3A}</a:tableStyleId>
              </a:tblPr>
              <a:tblGrid>
                <a:gridCol w="406718">
                  <a:extLst>
                    <a:ext uri="{9D8B030D-6E8A-4147-A177-3AD203B41FA5}">
                      <a16:colId xmlns:a16="http://schemas.microsoft.com/office/drawing/2014/main" val="4224066371"/>
                    </a:ext>
                  </a:extLst>
                </a:gridCol>
                <a:gridCol w="259601">
                  <a:extLst>
                    <a:ext uri="{9D8B030D-6E8A-4147-A177-3AD203B41FA5}">
                      <a16:colId xmlns:a16="http://schemas.microsoft.com/office/drawing/2014/main" val="1826465049"/>
                    </a:ext>
                  </a:extLst>
                </a:gridCol>
                <a:gridCol w="619944">
                  <a:extLst>
                    <a:ext uri="{9D8B030D-6E8A-4147-A177-3AD203B41FA5}">
                      <a16:colId xmlns:a16="http://schemas.microsoft.com/office/drawing/2014/main" val="3956316170"/>
                    </a:ext>
                  </a:extLst>
                </a:gridCol>
                <a:gridCol w="720683">
                  <a:extLst>
                    <a:ext uri="{9D8B030D-6E8A-4147-A177-3AD203B41FA5}">
                      <a16:colId xmlns:a16="http://schemas.microsoft.com/office/drawing/2014/main" val="2695919903"/>
                    </a:ext>
                  </a:extLst>
                </a:gridCol>
                <a:gridCol w="813679">
                  <a:extLst>
                    <a:ext uri="{9D8B030D-6E8A-4147-A177-3AD203B41FA5}">
                      <a16:colId xmlns:a16="http://schemas.microsoft.com/office/drawing/2014/main" val="866006210"/>
                    </a:ext>
                  </a:extLst>
                </a:gridCol>
              </a:tblGrid>
              <a:tr h="370840">
                <a:tc>
                  <a:txBody>
                    <a:bodyPr/>
                    <a:lstStyle/>
                    <a:p>
                      <a:r>
                        <a:rPr lang="en-US" sz="1400" dirty="0"/>
                        <a:t>TK</a:t>
                      </a:r>
                      <a:endParaRPr lang="en-HK" sz="1400" dirty="0"/>
                    </a:p>
                  </a:txBody>
                  <a:tcPr/>
                </a:tc>
                <a:tc>
                  <a:txBody>
                    <a:bodyPr/>
                    <a:lstStyle/>
                    <a:p>
                      <a:r>
                        <a:rPr lang="en-US" sz="1400" dirty="0"/>
                        <a:t>…</a:t>
                      </a:r>
                      <a:endParaRPr lang="en-HK" sz="1400" dirty="0"/>
                    </a:p>
                  </a:txBody>
                  <a:tcPr/>
                </a:tc>
                <a:tc>
                  <a:txBody>
                    <a:bodyPr/>
                    <a:lstStyle/>
                    <a:p>
                      <a:r>
                        <a:rPr lang="en-US" sz="1400" dirty="0"/>
                        <a:t>T3</a:t>
                      </a:r>
                      <a:endParaRPr lang="en-HK" sz="1400" dirty="0"/>
                    </a:p>
                  </a:txBody>
                  <a:tcPr/>
                </a:tc>
                <a:tc>
                  <a:txBody>
                    <a:bodyPr/>
                    <a:lstStyle/>
                    <a:p>
                      <a:r>
                        <a:rPr lang="en-US" sz="1400" dirty="0"/>
                        <a:t>T2</a:t>
                      </a:r>
                      <a:endParaRPr lang="en-HK" sz="1400" dirty="0"/>
                    </a:p>
                  </a:txBody>
                  <a:tcPr/>
                </a:tc>
                <a:tc>
                  <a:txBody>
                    <a:bodyPr/>
                    <a:lstStyle/>
                    <a:p>
                      <a:r>
                        <a:rPr lang="en-US" sz="1400" dirty="0"/>
                        <a:t>T1</a:t>
                      </a:r>
                      <a:endParaRPr lang="en-HK" sz="1400" dirty="0"/>
                    </a:p>
                  </a:txBody>
                  <a:tcPr/>
                </a:tc>
                <a:extLst>
                  <a:ext uri="{0D108BD9-81ED-4DB2-BD59-A6C34878D82A}">
                    <a16:rowId xmlns:a16="http://schemas.microsoft.com/office/drawing/2014/main" val="2675645620"/>
                  </a:ext>
                </a:extLst>
              </a:tr>
              <a:tr h="370840">
                <a:tc>
                  <a:txBody>
                    <a:bodyPr/>
                    <a:lstStyle/>
                    <a:p>
                      <a:r>
                        <a:rPr lang="en-US" sz="1400" dirty="0"/>
                        <a:t>…</a:t>
                      </a:r>
                      <a:endParaRPr lang="en-HK" sz="1400" dirty="0"/>
                    </a:p>
                  </a:txBody>
                  <a:tcPr/>
                </a:tc>
                <a:tc>
                  <a:txBody>
                    <a:bodyPr/>
                    <a:lstStyle/>
                    <a:p>
                      <a:r>
                        <a:rPr lang="en-US" sz="1400" dirty="0"/>
                        <a:t>…</a:t>
                      </a:r>
                      <a:endParaRPr lang="en-HK" sz="1400" dirty="0"/>
                    </a:p>
                  </a:txBody>
                  <a:tcPr/>
                </a:tc>
                <a:tc>
                  <a:txBody>
                    <a:bodyPr/>
                    <a:lstStyle/>
                    <a:p>
                      <a:r>
                        <a:rPr lang="en-US" sz="1400" dirty="0"/>
                        <a:t>“The”</a:t>
                      </a:r>
                      <a:endParaRPr lang="en-HK" sz="1400" dirty="0"/>
                    </a:p>
                  </a:txBody>
                  <a:tcPr/>
                </a:tc>
                <a:tc>
                  <a:txBody>
                    <a:bodyPr/>
                    <a:lstStyle/>
                    <a:p>
                      <a:r>
                        <a:rPr lang="en-US" sz="1400" dirty="0"/>
                        <a:t>“quick”</a:t>
                      </a:r>
                      <a:endParaRPr lang="en-HK" sz="1400" dirty="0"/>
                    </a:p>
                  </a:txBody>
                  <a:tcPr/>
                </a:tc>
                <a:tc>
                  <a:txBody>
                    <a:bodyPr/>
                    <a:lstStyle/>
                    <a:p>
                      <a:r>
                        <a:rPr lang="en-US" sz="1400" dirty="0"/>
                        <a:t>“brown”</a:t>
                      </a:r>
                      <a:endParaRPr lang="en-HK" sz="1400" dirty="0"/>
                    </a:p>
                  </a:txBody>
                  <a:tcPr/>
                </a:tc>
                <a:extLst>
                  <a:ext uri="{0D108BD9-81ED-4DB2-BD59-A6C34878D82A}">
                    <a16:rowId xmlns:a16="http://schemas.microsoft.com/office/drawing/2014/main" val="1879494971"/>
                  </a:ext>
                </a:extLst>
              </a:tr>
            </a:tbl>
          </a:graphicData>
        </a:graphic>
      </p:graphicFrame>
      <p:graphicFrame>
        <p:nvGraphicFramePr>
          <p:cNvPr id="3" name="Table 2">
            <a:extLst>
              <a:ext uri="{FF2B5EF4-FFF2-40B4-BE49-F238E27FC236}">
                <a16:creationId xmlns:a16="http://schemas.microsoft.com/office/drawing/2014/main" id="{9243CE06-19D4-43FF-A6B2-BF42BFE18C0D}"/>
              </a:ext>
            </a:extLst>
          </p:cNvPr>
          <p:cNvGraphicFramePr>
            <a:graphicFrameLocks noGrp="1"/>
          </p:cNvGraphicFramePr>
          <p:nvPr>
            <p:extLst>
              <p:ext uri="{D42A27DB-BD31-4B8C-83A1-F6EECF244321}">
                <p14:modId xmlns:p14="http://schemas.microsoft.com/office/powerpoint/2010/main" val="3371819303"/>
              </p:ext>
            </p:extLst>
          </p:nvPr>
        </p:nvGraphicFramePr>
        <p:xfrm>
          <a:off x="6052844" y="275950"/>
          <a:ext cx="1586866" cy="1854200"/>
        </p:xfrm>
        <a:graphic>
          <a:graphicData uri="http://schemas.openxmlformats.org/drawingml/2006/table">
            <a:tbl>
              <a:tblPr firstRow="1" bandRow="1">
                <a:tableStyleId>{5C22544A-7EE6-4342-B048-85BDC9FD1C3A}</a:tableStyleId>
              </a:tblPr>
              <a:tblGrid>
                <a:gridCol w="969582">
                  <a:extLst>
                    <a:ext uri="{9D8B030D-6E8A-4147-A177-3AD203B41FA5}">
                      <a16:colId xmlns:a16="http://schemas.microsoft.com/office/drawing/2014/main" val="1880481842"/>
                    </a:ext>
                  </a:extLst>
                </a:gridCol>
                <a:gridCol w="617284">
                  <a:extLst>
                    <a:ext uri="{9D8B030D-6E8A-4147-A177-3AD203B41FA5}">
                      <a16:colId xmlns:a16="http://schemas.microsoft.com/office/drawing/2014/main" val="2886987297"/>
                    </a:ext>
                  </a:extLst>
                </a:gridCol>
              </a:tblGrid>
              <a:tr h="370840">
                <a:tc>
                  <a:txBody>
                    <a:bodyPr/>
                    <a:lstStyle/>
                    <a:p>
                      <a:r>
                        <a:rPr lang="en-US" sz="1400" dirty="0"/>
                        <a:t>Token</a:t>
                      </a:r>
                      <a:endParaRPr lang="en-HK" sz="1400" dirty="0"/>
                    </a:p>
                  </a:txBody>
                  <a:tcPr/>
                </a:tc>
                <a:tc>
                  <a:txBody>
                    <a:bodyPr/>
                    <a:lstStyle/>
                    <a:p>
                      <a:r>
                        <a:rPr lang="en-US" sz="1400" dirty="0"/>
                        <a:t>Prob.</a:t>
                      </a:r>
                      <a:endParaRPr lang="en-HK" sz="1400" dirty="0"/>
                    </a:p>
                  </a:txBody>
                  <a:tcPr/>
                </a:tc>
                <a:extLst>
                  <a:ext uri="{0D108BD9-81ED-4DB2-BD59-A6C34878D82A}">
                    <a16:rowId xmlns:a16="http://schemas.microsoft.com/office/drawing/2014/main" val="1464824118"/>
                  </a:ext>
                </a:extLst>
              </a:tr>
              <a:tr h="370840">
                <a:tc>
                  <a:txBody>
                    <a:bodyPr/>
                    <a:lstStyle/>
                    <a:p>
                      <a:r>
                        <a:rPr lang="en-US" sz="1400" dirty="0">
                          <a:solidFill>
                            <a:schemeClr val="tx1"/>
                          </a:solidFill>
                        </a:rPr>
                        <a:t>“fox”</a:t>
                      </a:r>
                      <a:endParaRPr lang="en-HK" sz="1400" dirty="0">
                        <a:solidFill>
                          <a:schemeClr val="tx1"/>
                        </a:solidFill>
                      </a:endParaRPr>
                    </a:p>
                  </a:txBody>
                  <a:tcPr/>
                </a:tc>
                <a:tc>
                  <a:txBody>
                    <a:bodyPr/>
                    <a:lstStyle/>
                    <a:p>
                      <a:r>
                        <a:rPr lang="en-US" sz="1400" dirty="0">
                          <a:solidFill>
                            <a:schemeClr val="tx1"/>
                          </a:solidFill>
                        </a:rPr>
                        <a:t>70%</a:t>
                      </a:r>
                      <a:endParaRPr lang="en-HK" sz="1400" dirty="0">
                        <a:solidFill>
                          <a:schemeClr val="tx1"/>
                        </a:solidFill>
                      </a:endParaRPr>
                    </a:p>
                  </a:txBody>
                  <a:tcPr/>
                </a:tc>
                <a:extLst>
                  <a:ext uri="{0D108BD9-81ED-4DB2-BD59-A6C34878D82A}">
                    <a16:rowId xmlns:a16="http://schemas.microsoft.com/office/drawing/2014/main" val="156598042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t>
                      </a:r>
                      <a:r>
                        <a:rPr lang="en-HK" sz="1400" b="0" i="0" kern="1200" dirty="0">
                          <a:solidFill>
                            <a:schemeClr val="dk1"/>
                          </a:solidFill>
                          <a:effectLst/>
                          <a:latin typeface="+mn-lt"/>
                          <a:ea typeface="+mn-ea"/>
                          <a:cs typeface="+mn-cs"/>
                        </a:rPr>
                        <a:t>dog”</a:t>
                      </a:r>
                    </a:p>
                  </a:txBody>
                  <a:tcPr/>
                </a:tc>
                <a:tc>
                  <a:txBody>
                    <a:bodyPr/>
                    <a:lstStyle/>
                    <a:p>
                      <a:r>
                        <a:rPr lang="en-US" sz="1400" dirty="0"/>
                        <a:t>10%</a:t>
                      </a:r>
                      <a:endParaRPr lang="en-HK" sz="1400" dirty="0"/>
                    </a:p>
                  </a:txBody>
                  <a:tcPr/>
                </a:tc>
                <a:extLst>
                  <a:ext uri="{0D108BD9-81ED-4DB2-BD59-A6C34878D82A}">
                    <a16:rowId xmlns:a16="http://schemas.microsoft.com/office/drawing/2014/main" val="2372066468"/>
                  </a:ext>
                </a:extLst>
              </a:tr>
              <a:tr h="370840">
                <a:tc>
                  <a:txBody>
                    <a:bodyPr/>
                    <a:lstStyle/>
                    <a:p>
                      <a:r>
                        <a:rPr lang="en-US" sz="1400" dirty="0"/>
                        <a:t>“jumps”</a:t>
                      </a:r>
                      <a:endParaRPr lang="en-HK" sz="1400" dirty="0"/>
                    </a:p>
                  </a:txBody>
                  <a:tcPr/>
                </a:tc>
                <a:tc>
                  <a:txBody>
                    <a:bodyPr/>
                    <a:lstStyle/>
                    <a:p>
                      <a:r>
                        <a:rPr lang="en-US" sz="1400" dirty="0"/>
                        <a:t>3%</a:t>
                      </a:r>
                      <a:endParaRPr lang="en-HK" sz="1400" dirty="0"/>
                    </a:p>
                  </a:txBody>
                  <a:tcPr/>
                </a:tc>
                <a:extLst>
                  <a:ext uri="{0D108BD9-81ED-4DB2-BD59-A6C34878D82A}">
                    <a16:rowId xmlns:a16="http://schemas.microsoft.com/office/drawing/2014/main" val="2610504360"/>
                  </a:ext>
                </a:extLst>
              </a:tr>
              <a:tr h="370840">
                <a:tc>
                  <a:txBody>
                    <a:bodyPr/>
                    <a:lstStyle/>
                    <a:p>
                      <a:r>
                        <a:rPr lang="en-US" sz="1400" dirty="0"/>
                        <a:t>…</a:t>
                      </a:r>
                      <a:endParaRPr lang="en-HK" sz="1400" dirty="0"/>
                    </a:p>
                  </a:txBody>
                  <a:tcPr/>
                </a:tc>
                <a:tc>
                  <a:txBody>
                    <a:bodyPr/>
                    <a:lstStyle/>
                    <a:p>
                      <a:endParaRPr lang="en-HK" sz="1400" dirty="0"/>
                    </a:p>
                  </a:txBody>
                  <a:tcPr/>
                </a:tc>
                <a:extLst>
                  <a:ext uri="{0D108BD9-81ED-4DB2-BD59-A6C34878D82A}">
                    <a16:rowId xmlns:a16="http://schemas.microsoft.com/office/drawing/2014/main" val="2686757853"/>
                  </a:ext>
                </a:extLst>
              </a:tr>
            </a:tbl>
          </a:graphicData>
        </a:graphic>
      </p:graphicFrame>
      <p:sp>
        <p:nvSpPr>
          <p:cNvPr id="10" name="Right Arrow 8">
            <a:extLst>
              <a:ext uri="{FF2B5EF4-FFF2-40B4-BE49-F238E27FC236}">
                <a16:creationId xmlns:a16="http://schemas.microsoft.com/office/drawing/2014/main" id="{891AB4DF-2C73-E34F-7A68-5712BE578A60}"/>
              </a:ext>
            </a:extLst>
          </p:cNvPr>
          <p:cNvSpPr/>
          <p:nvPr/>
        </p:nvSpPr>
        <p:spPr>
          <a:xfrm>
            <a:off x="3312274" y="1238403"/>
            <a:ext cx="507227" cy="132977"/>
          </a:xfrm>
          <a:custGeom>
            <a:avLst/>
            <a:gdLst>
              <a:gd name="connsiteX0" fmla="*/ 0 w 507227"/>
              <a:gd name="connsiteY0" fmla="*/ 33244 h 132977"/>
              <a:gd name="connsiteX1" fmla="*/ 382269 w 507227"/>
              <a:gd name="connsiteY1" fmla="*/ 33244 h 132977"/>
              <a:gd name="connsiteX2" fmla="*/ 382269 w 507227"/>
              <a:gd name="connsiteY2" fmla="*/ 0 h 132977"/>
              <a:gd name="connsiteX3" fmla="*/ 507227 w 507227"/>
              <a:gd name="connsiteY3" fmla="*/ 66489 h 132977"/>
              <a:gd name="connsiteX4" fmla="*/ 382269 w 507227"/>
              <a:gd name="connsiteY4" fmla="*/ 132977 h 132977"/>
              <a:gd name="connsiteX5" fmla="*/ 382269 w 507227"/>
              <a:gd name="connsiteY5" fmla="*/ 99733 h 132977"/>
              <a:gd name="connsiteX6" fmla="*/ 0 w 507227"/>
              <a:gd name="connsiteY6" fmla="*/ 99733 h 132977"/>
              <a:gd name="connsiteX7" fmla="*/ 0 w 507227"/>
              <a:gd name="connsiteY7" fmla="*/ 33244 h 132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227" h="132977" extrusionOk="0">
                <a:moveTo>
                  <a:pt x="0" y="33244"/>
                </a:moveTo>
                <a:cubicBezTo>
                  <a:pt x="138576" y="44405"/>
                  <a:pt x="281251" y="39622"/>
                  <a:pt x="382269" y="33244"/>
                </a:cubicBezTo>
                <a:cubicBezTo>
                  <a:pt x="383210" y="17761"/>
                  <a:pt x="383498" y="6412"/>
                  <a:pt x="382269" y="0"/>
                </a:cubicBezTo>
                <a:cubicBezTo>
                  <a:pt x="423714" y="13398"/>
                  <a:pt x="450026" y="29685"/>
                  <a:pt x="507227" y="66489"/>
                </a:cubicBezTo>
                <a:cubicBezTo>
                  <a:pt x="453686" y="93046"/>
                  <a:pt x="424440" y="116878"/>
                  <a:pt x="382269" y="132977"/>
                </a:cubicBezTo>
                <a:cubicBezTo>
                  <a:pt x="380581" y="124161"/>
                  <a:pt x="379399" y="109022"/>
                  <a:pt x="382269" y="99733"/>
                </a:cubicBezTo>
                <a:cubicBezTo>
                  <a:pt x="280738" y="91045"/>
                  <a:pt x="144307" y="119312"/>
                  <a:pt x="0" y="99733"/>
                </a:cubicBezTo>
                <a:cubicBezTo>
                  <a:pt x="3833" y="90580"/>
                  <a:pt x="2835" y="50498"/>
                  <a:pt x="0" y="33244"/>
                </a:cubicBezTo>
                <a:close/>
              </a:path>
            </a:pathLst>
          </a:custGeom>
          <a:noFill/>
          <a:ln w="28575">
            <a:solidFill>
              <a:schemeClr val="tx1">
                <a:lumMod val="90000"/>
                <a:lumOff val="10000"/>
              </a:schemeClr>
            </a:solidFill>
            <a:extLst>
              <a:ext uri="{C807C97D-BFC1-408E-A445-0C87EB9F89A2}">
                <ask:lineSketchStyleProps xmlns="" xmlns:ask="http://schemas.microsoft.com/office/drawing/2018/sketchyshapes" sd="1219033472">
                  <a:prstGeom prst="rightArrow">
                    <a:avLst>
                      <a:gd name="adj1" fmla="val 50000"/>
                      <a:gd name="adj2" fmla="val 9397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Shape, circle&#10;&#10;Description automatically generated">
            <a:extLst>
              <a:ext uri="{FF2B5EF4-FFF2-40B4-BE49-F238E27FC236}">
                <a16:creationId xmlns:a16="http://schemas.microsoft.com/office/drawing/2014/main" id="{6274779D-E7DC-B363-E5B3-012AF33F24D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60000"/>
                    </a14:imgEffect>
                  </a14:imgLayer>
                </a14:imgProps>
              </a:ext>
            </a:extLst>
          </a:blip>
          <a:stretch>
            <a:fillRect/>
          </a:stretch>
        </p:blipFill>
        <p:spPr>
          <a:xfrm>
            <a:off x="3897037" y="563505"/>
            <a:ext cx="1374593" cy="1615749"/>
          </a:xfrm>
          <a:prstGeom prst="rect">
            <a:avLst/>
          </a:prstGeom>
        </p:spPr>
      </p:pic>
      <p:sp>
        <p:nvSpPr>
          <p:cNvPr id="14" name="TextBox 13">
            <a:extLst>
              <a:ext uri="{FF2B5EF4-FFF2-40B4-BE49-F238E27FC236}">
                <a16:creationId xmlns:a16="http://schemas.microsoft.com/office/drawing/2014/main" id="{5A3DB7A9-D85D-E182-122B-A6433E9DF15F}"/>
              </a:ext>
            </a:extLst>
          </p:cNvPr>
          <p:cNvSpPr txBox="1"/>
          <p:nvPr/>
        </p:nvSpPr>
        <p:spPr>
          <a:xfrm>
            <a:off x="3615580" y="2179254"/>
            <a:ext cx="1937505" cy="584775"/>
          </a:xfrm>
          <a:prstGeom prst="rect">
            <a:avLst/>
          </a:prstGeom>
          <a:noFill/>
        </p:spPr>
        <p:txBody>
          <a:bodyPr wrap="square" rtlCol="0">
            <a:spAutoFit/>
          </a:bodyPr>
          <a:lstStyle/>
          <a:p>
            <a:pPr algn="ctr"/>
            <a:r>
              <a:rPr lang="en-US" sz="1600" b="1" dirty="0">
                <a:latin typeface="Segoe Print" panose="02000800000000000000" pitchFamily="2" charset="0"/>
              </a:rPr>
              <a:t>Large Language Model</a:t>
            </a:r>
          </a:p>
        </p:txBody>
      </p:sp>
      <p:sp>
        <p:nvSpPr>
          <p:cNvPr id="15" name="TextBox 14">
            <a:extLst>
              <a:ext uri="{FF2B5EF4-FFF2-40B4-BE49-F238E27FC236}">
                <a16:creationId xmlns:a16="http://schemas.microsoft.com/office/drawing/2014/main" id="{39A33C5D-D218-FA3C-1CF1-5824C4FF0273}"/>
              </a:ext>
            </a:extLst>
          </p:cNvPr>
          <p:cNvSpPr txBox="1"/>
          <p:nvPr/>
        </p:nvSpPr>
        <p:spPr>
          <a:xfrm>
            <a:off x="740817" y="1840700"/>
            <a:ext cx="1937505" cy="338554"/>
          </a:xfrm>
          <a:prstGeom prst="rect">
            <a:avLst/>
          </a:prstGeom>
          <a:noFill/>
        </p:spPr>
        <p:txBody>
          <a:bodyPr wrap="square" rtlCol="0">
            <a:spAutoFit/>
          </a:bodyPr>
          <a:lstStyle/>
          <a:p>
            <a:pPr algn="ctr"/>
            <a:r>
              <a:rPr lang="en-US" sz="1600" b="1" dirty="0">
                <a:latin typeface="Segoe Print" panose="02000800000000000000" pitchFamily="2" charset="0"/>
              </a:rPr>
              <a:t>Data Instance 1</a:t>
            </a:r>
          </a:p>
        </p:txBody>
      </p:sp>
      <p:sp>
        <p:nvSpPr>
          <p:cNvPr id="17" name="Right Arrow 8">
            <a:extLst>
              <a:ext uri="{FF2B5EF4-FFF2-40B4-BE49-F238E27FC236}">
                <a16:creationId xmlns:a16="http://schemas.microsoft.com/office/drawing/2014/main" id="{2905C697-BE2F-4A74-70E8-2699888A34F3}"/>
              </a:ext>
            </a:extLst>
          </p:cNvPr>
          <p:cNvSpPr/>
          <p:nvPr/>
        </p:nvSpPr>
        <p:spPr>
          <a:xfrm>
            <a:off x="5392865" y="1238402"/>
            <a:ext cx="507227" cy="132977"/>
          </a:xfrm>
          <a:custGeom>
            <a:avLst/>
            <a:gdLst>
              <a:gd name="connsiteX0" fmla="*/ 0 w 507227"/>
              <a:gd name="connsiteY0" fmla="*/ 33244 h 132977"/>
              <a:gd name="connsiteX1" fmla="*/ 382269 w 507227"/>
              <a:gd name="connsiteY1" fmla="*/ 33244 h 132977"/>
              <a:gd name="connsiteX2" fmla="*/ 382269 w 507227"/>
              <a:gd name="connsiteY2" fmla="*/ 0 h 132977"/>
              <a:gd name="connsiteX3" fmla="*/ 507227 w 507227"/>
              <a:gd name="connsiteY3" fmla="*/ 66489 h 132977"/>
              <a:gd name="connsiteX4" fmla="*/ 382269 w 507227"/>
              <a:gd name="connsiteY4" fmla="*/ 132977 h 132977"/>
              <a:gd name="connsiteX5" fmla="*/ 382269 w 507227"/>
              <a:gd name="connsiteY5" fmla="*/ 99733 h 132977"/>
              <a:gd name="connsiteX6" fmla="*/ 0 w 507227"/>
              <a:gd name="connsiteY6" fmla="*/ 99733 h 132977"/>
              <a:gd name="connsiteX7" fmla="*/ 0 w 507227"/>
              <a:gd name="connsiteY7" fmla="*/ 33244 h 132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227" h="132977" extrusionOk="0">
                <a:moveTo>
                  <a:pt x="0" y="33244"/>
                </a:moveTo>
                <a:cubicBezTo>
                  <a:pt x="138576" y="44405"/>
                  <a:pt x="281251" y="39622"/>
                  <a:pt x="382269" y="33244"/>
                </a:cubicBezTo>
                <a:cubicBezTo>
                  <a:pt x="383210" y="17761"/>
                  <a:pt x="383498" y="6412"/>
                  <a:pt x="382269" y="0"/>
                </a:cubicBezTo>
                <a:cubicBezTo>
                  <a:pt x="423714" y="13398"/>
                  <a:pt x="450026" y="29685"/>
                  <a:pt x="507227" y="66489"/>
                </a:cubicBezTo>
                <a:cubicBezTo>
                  <a:pt x="453686" y="93046"/>
                  <a:pt x="424440" y="116878"/>
                  <a:pt x="382269" y="132977"/>
                </a:cubicBezTo>
                <a:cubicBezTo>
                  <a:pt x="380581" y="124161"/>
                  <a:pt x="379399" y="109022"/>
                  <a:pt x="382269" y="99733"/>
                </a:cubicBezTo>
                <a:cubicBezTo>
                  <a:pt x="280738" y="91045"/>
                  <a:pt x="144307" y="119312"/>
                  <a:pt x="0" y="99733"/>
                </a:cubicBezTo>
                <a:cubicBezTo>
                  <a:pt x="3833" y="90580"/>
                  <a:pt x="2835" y="50498"/>
                  <a:pt x="0" y="33244"/>
                </a:cubicBezTo>
                <a:close/>
              </a:path>
            </a:pathLst>
          </a:custGeom>
          <a:noFill/>
          <a:ln w="28575">
            <a:solidFill>
              <a:schemeClr val="tx1">
                <a:lumMod val="90000"/>
                <a:lumOff val="10000"/>
              </a:schemeClr>
            </a:solidFill>
            <a:extLst>
              <a:ext uri="{C807C97D-BFC1-408E-A445-0C87EB9F89A2}">
                <ask:lineSketchStyleProps xmlns="" xmlns:ask="http://schemas.microsoft.com/office/drawing/2018/sketchyshapes" sd="1219033472">
                  <a:prstGeom prst="rightArrow">
                    <a:avLst>
                      <a:gd name="adj1" fmla="val 50000"/>
                      <a:gd name="adj2" fmla="val 9397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0">
            <a:extLst>
              <a:ext uri="{FF2B5EF4-FFF2-40B4-BE49-F238E27FC236}">
                <a16:creationId xmlns:a16="http://schemas.microsoft.com/office/drawing/2014/main" id="{1A604824-C6DA-6F81-154F-8634F5E2285F}"/>
              </a:ext>
            </a:extLst>
          </p:cNvPr>
          <p:cNvSpPr/>
          <p:nvPr/>
        </p:nvSpPr>
        <p:spPr>
          <a:xfrm>
            <a:off x="7792463" y="1238402"/>
            <a:ext cx="466954" cy="155518"/>
          </a:xfrm>
          <a:custGeom>
            <a:avLst/>
            <a:gdLst>
              <a:gd name="connsiteX0" fmla="*/ 0 w 466954"/>
              <a:gd name="connsiteY0" fmla="*/ 38880 h 155518"/>
              <a:gd name="connsiteX1" fmla="*/ 320814 w 466954"/>
              <a:gd name="connsiteY1" fmla="*/ 38880 h 155518"/>
              <a:gd name="connsiteX2" fmla="*/ 320814 w 466954"/>
              <a:gd name="connsiteY2" fmla="*/ 0 h 155518"/>
              <a:gd name="connsiteX3" fmla="*/ 466954 w 466954"/>
              <a:gd name="connsiteY3" fmla="*/ 77759 h 155518"/>
              <a:gd name="connsiteX4" fmla="*/ 320814 w 466954"/>
              <a:gd name="connsiteY4" fmla="*/ 155518 h 155518"/>
              <a:gd name="connsiteX5" fmla="*/ 320814 w 466954"/>
              <a:gd name="connsiteY5" fmla="*/ 116639 h 155518"/>
              <a:gd name="connsiteX6" fmla="*/ 0 w 466954"/>
              <a:gd name="connsiteY6" fmla="*/ 116639 h 155518"/>
              <a:gd name="connsiteX7" fmla="*/ 0 w 466954"/>
              <a:gd name="connsiteY7" fmla="*/ 38880 h 155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6954" h="155518" extrusionOk="0">
                <a:moveTo>
                  <a:pt x="0" y="38880"/>
                </a:moveTo>
                <a:cubicBezTo>
                  <a:pt x="37299" y="29594"/>
                  <a:pt x="193856" y="67542"/>
                  <a:pt x="320814" y="38880"/>
                </a:cubicBezTo>
                <a:cubicBezTo>
                  <a:pt x="317563" y="34395"/>
                  <a:pt x="317759" y="9956"/>
                  <a:pt x="320814" y="0"/>
                </a:cubicBezTo>
                <a:cubicBezTo>
                  <a:pt x="349136" y="6199"/>
                  <a:pt x="418789" y="40778"/>
                  <a:pt x="466954" y="77759"/>
                </a:cubicBezTo>
                <a:cubicBezTo>
                  <a:pt x="417345" y="95612"/>
                  <a:pt x="354661" y="130238"/>
                  <a:pt x="320814" y="155518"/>
                </a:cubicBezTo>
                <a:cubicBezTo>
                  <a:pt x="323706" y="144335"/>
                  <a:pt x="321130" y="133479"/>
                  <a:pt x="320814" y="116639"/>
                </a:cubicBezTo>
                <a:cubicBezTo>
                  <a:pt x="253249" y="145128"/>
                  <a:pt x="96835" y="115078"/>
                  <a:pt x="0" y="116639"/>
                </a:cubicBezTo>
                <a:cubicBezTo>
                  <a:pt x="-1766" y="77760"/>
                  <a:pt x="-3767" y="74543"/>
                  <a:pt x="0" y="38880"/>
                </a:cubicBezTo>
                <a:close/>
              </a:path>
            </a:pathLst>
          </a:custGeom>
          <a:noFill/>
          <a:ln w="28575">
            <a:solidFill>
              <a:schemeClr val="tx1">
                <a:lumMod val="90000"/>
                <a:lumOff val="10000"/>
              </a:schemeClr>
            </a:solidFill>
            <a:extLst>
              <a:ext uri="{C807C97D-BFC1-408E-A445-0C87EB9F89A2}">
                <ask:lineSketchStyleProps xmlns="" xmlns:ask="http://schemas.microsoft.com/office/drawing/2018/sketchyshapes" sd="1219033472">
                  <a:prstGeom prst="rightArrow">
                    <a:avLst>
                      <a:gd name="adj1" fmla="val 50000"/>
                      <a:gd name="adj2" fmla="val 9397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picture containing linedrawing&#10;&#10;Description automatically generated">
            <a:extLst>
              <a:ext uri="{FF2B5EF4-FFF2-40B4-BE49-F238E27FC236}">
                <a16:creationId xmlns:a16="http://schemas.microsoft.com/office/drawing/2014/main" id="{084CA10A-FA45-1007-BC49-2804E7B5C6C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61000"/>
                    </a14:imgEffect>
                  </a14:imgLayer>
                </a14:imgProps>
              </a:ext>
            </a:extLst>
          </a:blip>
          <a:stretch>
            <a:fillRect/>
          </a:stretch>
        </p:blipFill>
        <p:spPr>
          <a:xfrm>
            <a:off x="8337297" y="571580"/>
            <a:ext cx="1370089" cy="1459712"/>
          </a:xfrm>
          <a:prstGeom prst="rect">
            <a:avLst/>
          </a:prstGeom>
        </p:spPr>
      </p:pic>
      <p:sp>
        <p:nvSpPr>
          <p:cNvPr id="21" name="TextBox 20">
            <a:extLst>
              <a:ext uri="{FF2B5EF4-FFF2-40B4-BE49-F238E27FC236}">
                <a16:creationId xmlns:a16="http://schemas.microsoft.com/office/drawing/2014/main" id="{AE54C3A2-ACD1-C7FC-DA22-1CC9C427BD89}"/>
              </a:ext>
            </a:extLst>
          </p:cNvPr>
          <p:cNvSpPr txBox="1"/>
          <p:nvPr/>
        </p:nvSpPr>
        <p:spPr>
          <a:xfrm>
            <a:off x="8329749" y="2101888"/>
            <a:ext cx="1413940" cy="306744"/>
          </a:xfrm>
          <a:prstGeom prst="rect">
            <a:avLst/>
          </a:prstGeom>
          <a:noFill/>
        </p:spPr>
        <p:txBody>
          <a:bodyPr wrap="square" rtlCol="0">
            <a:spAutoFit/>
          </a:bodyPr>
          <a:lstStyle/>
          <a:p>
            <a:pPr algn="ctr"/>
            <a:r>
              <a:rPr lang="en-US" sz="1600" b="1" dirty="0">
                <a:latin typeface="Segoe Print" panose="02000800000000000000" pitchFamily="2" charset="0"/>
              </a:rPr>
              <a:t>Decision Logic</a:t>
            </a:r>
          </a:p>
        </p:txBody>
      </p:sp>
      <p:pic>
        <p:nvPicPr>
          <p:cNvPr id="22" name="Picture 21" descr="A black and white drawing of a tree&#10;&#10;Description automatically generated with low confidence">
            <a:extLst>
              <a:ext uri="{FF2B5EF4-FFF2-40B4-BE49-F238E27FC236}">
                <a16:creationId xmlns:a16="http://schemas.microsoft.com/office/drawing/2014/main" id="{F9C0BB02-57AD-5F20-A8F8-FD99D58C739D}"/>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61000"/>
                    </a14:imgEffect>
                  </a14:imgLayer>
                </a14:imgProps>
              </a:ext>
            </a:extLst>
          </a:blip>
          <a:stretch>
            <a:fillRect/>
          </a:stretch>
        </p:blipFill>
        <p:spPr>
          <a:xfrm>
            <a:off x="10228011" y="543255"/>
            <a:ext cx="1635999" cy="1635999"/>
          </a:xfrm>
          <a:prstGeom prst="rect">
            <a:avLst/>
          </a:prstGeom>
        </p:spPr>
      </p:pic>
      <p:sp>
        <p:nvSpPr>
          <p:cNvPr id="23" name="TextBox 22">
            <a:extLst>
              <a:ext uri="{FF2B5EF4-FFF2-40B4-BE49-F238E27FC236}">
                <a16:creationId xmlns:a16="http://schemas.microsoft.com/office/drawing/2014/main" id="{5CCADD40-8C0E-FEC8-8815-98994502F363}"/>
              </a:ext>
            </a:extLst>
          </p:cNvPr>
          <p:cNvSpPr txBox="1"/>
          <p:nvPr/>
        </p:nvSpPr>
        <p:spPr>
          <a:xfrm>
            <a:off x="10296843" y="1068866"/>
            <a:ext cx="1492343" cy="584775"/>
          </a:xfrm>
          <a:prstGeom prst="rect">
            <a:avLst/>
          </a:prstGeom>
          <a:noFill/>
        </p:spPr>
        <p:txBody>
          <a:bodyPr wrap="square" rtlCol="0">
            <a:spAutoFit/>
          </a:bodyPr>
          <a:lstStyle/>
          <a:p>
            <a:pPr algn="ctr"/>
            <a:r>
              <a:rPr lang="en-US" sz="1600" b="1" dirty="0">
                <a:latin typeface="Segoe Print" panose="02000800000000000000" pitchFamily="2" charset="0"/>
              </a:rPr>
              <a:t>Next token:</a:t>
            </a:r>
          </a:p>
          <a:p>
            <a:pPr algn="ctr"/>
            <a:r>
              <a:rPr lang="en-US" sz="1600" b="1" dirty="0">
                <a:solidFill>
                  <a:srgbClr val="FF0000"/>
                </a:solidFill>
                <a:latin typeface="Segoe Print" panose="02000800000000000000" pitchFamily="2" charset="0"/>
              </a:rPr>
              <a:t>“fox”</a:t>
            </a:r>
          </a:p>
        </p:txBody>
      </p:sp>
      <p:sp>
        <p:nvSpPr>
          <p:cNvPr id="24" name="Right Arrow 11">
            <a:extLst>
              <a:ext uri="{FF2B5EF4-FFF2-40B4-BE49-F238E27FC236}">
                <a16:creationId xmlns:a16="http://schemas.microsoft.com/office/drawing/2014/main" id="{538C7ECA-DB3D-8CBA-4707-52C899E2AA36}"/>
              </a:ext>
            </a:extLst>
          </p:cNvPr>
          <p:cNvSpPr/>
          <p:nvPr/>
        </p:nvSpPr>
        <p:spPr>
          <a:xfrm>
            <a:off x="9776404" y="1277514"/>
            <a:ext cx="469784" cy="133105"/>
          </a:xfrm>
          <a:custGeom>
            <a:avLst/>
            <a:gdLst>
              <a:gd name="connsiteX0" fmla="*/ 0 w 469784"/>
              <a:gd name="connsiteY0" fmla="*/ 33276 h 133105"/>
              <a:gd name="connsiteX1" fmla="*/ 344705 w 469784"/>
              <a:gd name="connsiteY1" fmla="*/ 33276 h 133105"/>
              <a:gd name="connsiteX2" fmla="*/ 344705 w 469784"/>
              <a:gd name="connsiteY2" fmla="*/ 0 h 133105"/>
              <a:gd name="connsiteX3" fmla="*/ 469784 w 469784"/>
              <a:gd name="connsiteY3" fmla="*/ 66553 h 133105"/>
              <a:gd name="connsiteX4" fmla="*/ 344705 w 469784"/>
              <a:gd name="connsiteY4" fmla="*/ 133105 h 133105"/>
              <a:gd name="connsiteX5" fmla="*/ 344705 w 469784"/>
              <a:gd name="connsiteY5" fmla="*/ 99829 h 133105"/>
              <a:gd name="connsiteX6" fmla="*/ 0 w 469784"/>
              <a:gd name="connsiteY6" fmla="*/ 99829 h 133105"/>
              <a:gd name="connsiteX7" fmla="*/ 0 w 469784"/>
              <a:gd name="connsiteY7" fmla="*/ 33276 h 133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784" h="133105" extrusionOk="0">
                <a:moveTo>
                  <a:pt x="0" y="33276"/>
                </a:moveTo>
                <a:cubicBezTo>
                  <a:pt x="81438" y="49785"/>
                  <a:pt x="246365" y="41019"/>
                  <a:pt x="344705" y="33276"/>
                </a:cubicBezTo>
                <a:cubicBezTo>
                  <a:pt x="345730" y="28874"/>
                  <a:pt x="345796" y="12339"/>
                  <a:pt x="344705" y="0"/>
                </a:cubicBezTo>
                <a:cubicBezTo>
                  <a:pt x="380895" y="9330"/>
                  <a:pt x="411087" y="41041"/>
                  <a:pt x="469784" y="66553"/>
                </a:cubicBezTo>
                <a:cubicBezTo>
                  <a:pt x="445932" y="89021"/>
                  <a:pt x="385642" y="109876"/>
                  <a:pt x="344705" y="133105"/>
                </a:cubicBezTo>
                <a:cubicBezTo>
                  <a:pt x="347604" y="119345"/>
                  <a:pt x="344966" y="114410"/>
                  <a:pt x="344705" y="99829"/>
                </a:cubicBezTo>
                <a:cubicBezTo>
                  <a:pt x="283294" y="95741"/>
                  <a:pt x="166167" y="112895"/>
                  <a:pt x="0" y="99829"/>
                </a:cubicBezTo>
                <a:cubicBezTo>
                  <a:pt x="3892" y="76750"/>
                  <a:pt x="-5609" y="65680"/>
                  <a:pt x="0" y="33276"/>
                </a:cubicBezTo>
                <a:close/>
              </a:path>
            </a:pathLst>
          </a:custGeom>
          <a:noFill/>
          <a:ln w="28575">
            <a:solidFill>
              <a:schemeClr val="tx1">
                <a:lumMod val="90000"/>
                <a:lumOff val="10000"/>
              </a:schemeClr>
            </a:solidFill>
            <a:extLst>
              <a:ext uri="{C807C97D-BFC1-408E-A445-0C87EB9F89A2}">
                <ask:lineSketchStyleProps xmlns="" xmlns:ask="http://schemas.microsoft.com/office/drawing/2018/sketchyshapes" sd="1219033472">
                  <a:prstGeom prst="rightArrow">
                    <a:avLst>
                      <a:gd name="adj1" fmla="val 50000"/>
                      <a:gd name="adj2" fmla="val 9397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7B69E3EF-6F5B-BC59-D3B4-57F36607D48B}"/>
              </a:ext>
            </a:extLst>
          </p:cNvPr>
          <p:cNvGraphicFramePr>
            <a:graphicFrameLocks noGrp="1"/>
          </p:cNvGraphicFramePr>
          <p:nvPr>
            <p:extLst>
              <p:ext uri="{D42A27DB-BD31-4B8C-83A1-F6EECF244321}">
                <p14:modId xmlns:p14="http://schemas.microsoft.com/office/powerpoint/2010/main" val="702660232"/>
              </p:ext>
            </p:extLst>
          </p:nvPr>
        </p:nvGraphicFramePr>
        <p:xfrm>
          <a:off x="397058" y="3049483"/>
          <a:ext cx="3499979" cy="741680"/>
        </p:xfrm>
        <a:graphic>
          <a:graphicData uri="http://schemas.openxmlformats.org/drawingml/2006/table">
            <a:tbl>
              <a:tblPr firstRow="1" bandRow="1">
                <a:tableStyleId>{5C22544A-7EE6-4342-B048-85BDC9FD1C3A}</a:tableStyleId>
              </a:tblPr>
              <a:tblGrid>
                <a:gridCol w="391418">
                  <a:extLst>
                    <a:ext uri="{9D8B030D-6E8A-4147-A177-3AD203B41FA5}">
                      <a16:colId xmlns:a16="http://schemas.microsoft.com/office/drawing/2014/main" val="4224066371"/>
                    </a:ext>
                  </a:extLst>
                </a:gridCol>
                <a:gridCol w="249835">
                  <a:extLst>
                    <a:ext uri="{9D8B030D-6E8A-4147-A177-3AD203B41FA5}">
                      <a16:colId xmlns:a16="http://schemas.microsoft.com/office/drawing/2014/main" val="1826465049"/>
                    </a:ext>
                  </a:extLst>
                </a:gridCol>
                <a:gridCol w="649542">
                  <a:extLst>
                    <a:ext uri="{9D8B030D-6E8A-4147-A177-3AD203B41FA5}">
                      <a16:colId xmlns:a16="http://schemas.microsoft.com/office/drawing/2014/main" val="3807132106"/>
                    </a:ext>
                  </a:extLst>
                </a:gridCol>
                <a:gridCol w="747903">
                  <a:extLst>
                    <a:ext uri="{9D8B030D-6E8A-4147-A177-3AD203B41FA5}">
                      <a16:colId xmlns:a16="http://schemas.microsoft.com/office/drawing/2014/main" val="3956316170"/>
                    </a:ext>
                  </a:extLst>
                </a:gridCol>
                <a:gridCol w="838137">
                  <a:extLst>
                    <a:ext uri="{9D8B030D-6E8A-4147-A177-3AD203B41FA5}">
                      <a16:colId xmlns:a16="http://schemas.microsoft.com/office/drawing/2014/main" val="2695919903"/>
                    </a:ext>
                  </a:extLst>
                </a:gridCol>
                <a:gridCol w="623144">
                  <a:extLst>
                    <a:ext uri="{9D8B030D-6E8A-4147-A177-3AD203B41FA5}">
                      <a16:colId xmlns:a16="http://schemas.microsoft.com/office/drawing/2014/main" val="866006210"/>
                    </a:ext>
                  </a:extLst>
                </a:gridCol>
              </a:tblGrid>
              <a:tr h="370840">
                <a:tc>
                  <a:txBody>
                    <a:bodyPr/>
                    <a:lstStyle/>
                    <a:p>
                      <a:r>
                        <a:rPr lang="en-US" sz="1400" dirty="0"/>
                        <a:t>TK</a:t>
                      </a:r>
                      <a:endParaRPr lang="en-HK" sz="1400" dirty="0"/>
                    </a:p>
                  </a:txBody>
                  <a:tcPr/>
                </a:tc>
                <a:tc>
                  <a:txBody>
                    <a:bodyPr/>
                    <a:lstStyle/>
                    <a:p>
                      <a:r>
                        <a:rPr lang="en-US" sz="1400" dirty="0"/>
                        <a:t>…</a:t>
                      </a:r>
                      <a:endParaRPr lang="en-HK" sz="1400" dirty="0"/>
                    </a:p>
                  </a:txBody>
                  <a:tcPr/>
                </a:tc>
                <a:tc>
                  <a:txBody>
                    <a:bodyPr/>
                    <a:lstStyle/>
                    <a:p>
                      <a:r>
                        <a:rPr lang="en-HK" sz="1400" dirty="0"/>
                        <a:t>T4</a:t>
                      </a:r>
                    </a:p>
                  </a:txBody>
                  <a:tcPr/>
                </a:tc>
                <a:tc>
                  <a:txBody>
                    <a:bodyPr/>
                    <a:lstStyle/>
                    <a:p>
                      <a:r>
                        <a:rPr lang="en-US" sz="1400" dirty="0"/>
                        <a:t>T3</a:t>
                      </a:r>
                      <a:endParaRPr lang="en-HK" sz="1400" dirty="0"/>
                    </a:p>
                  </a:txBody>
                  <a:tcPr/>
                </a:tc>
                <a:tc>
                  <a:txBody>
                    <a:bodyPr/>
                    <a:lstStyle/>
                    <a:p>
                      <a:r>
                        <a:rPr lang="en-US" sz="1400" dirty="0"/>
                        <a:t>T2</a:t>
                      </a:r>
                      <a:endParaRPr lang="en-HK" sz="1400" dirty="0"/>
                    </a:p>
                  </a:txBody>
                  <a:tcPr/>
                </a:tc>
                <a:tc>
                  <a:txBody>
                    <a:bodyPr/>
                    <a:lstStyle/>
                    <a:p>
                      <a:r>
                        <a:rPr lang="en-US" sz="1400" dirty="0"/>
                        <a:t>T1</a:t>
                      </a:r>
                      <a:endParaRPr lang="en-HK" sz="1400" dirty="0"/>
                    </a:p>
                  </a:txBody>
                  <a:tcPr/>
                </a:tc>
                <a:extLst>
                  <a:ext uri="{0D108BD9-81ED-4DB2-BD59-A6C34878D82A}">
                    <a16:rowId xmlns:a16="http://schemas.microsoft.com/office/drawing/2014/main" val="2675645620"/>
                  </a:ext>
                </a:extLst>
              </a:tr>
              <a:tr h="370840">
                <a:tc>
                  <a:txBody>
                    <a:bodyPr/>
                    <a:lstStyle/>
                    <a:p>
                      <a:r>
                        <a:rPr lang="en-US" sz="1400" dirty="0"/>
                        <a:t>…</a:t>
                      </a:r>
                      <a:endParaRPr lang="en-HK" sz="1400" dirty="0"/>
                    </a:p>
                  </a:txBody>
                  <a:tcPr/>
                </a:tc>
                <a:tc>
                  <a:txBody>
                    <a:bodyPr/>
                    <a:lstStyle/>
                    <a:p>
                      <a:r>
                        <a:rPr lang="en-US" sz="1400" dirty="0"/>
                        <a:t>…</a:t>
                      </a:r>
                      <a:endParaRPr lang="en-HK" sz="1400" dirty="0"/>
                    </a:p>
                  </a:txBody>
                  <a:tcPr/>
                </a:tc>
                <a:tc>
                  <a:txBody>
                    <a:bodyPr/>
                    <a:lstStyle/>
                    <a:p>
                      <a:r>
                        <a:rPr lang="en-US" sz="1400" dirty="0"/>
                        <a:t>“The”</a:t>
                      </a:r>
                      <a:endParaRPr lang="en-HK" sz="1400" dirty="0"/>
                    </a:p>
                  </a:txBody>
                  <a:tcPr/>
                </a:tc>
                <a:tc>
                  <a:txBody>
                    <a:bodyPr/>
                    <a:lstStyle/>
                    <a:p>
                      <a:r>
                        <a:rPr lang="en-US" sz="1400" dirty="0"/>
                        <a:t>“quick”</a:t>
                      </a:r>
                      <a:endParaRPr lang="en-HK" sz="1400" dirty="0"/>
                    </a:p>
                  </a:txBody>
                  <a:tcPr/>
                </a:tc>
                <a:tc>
                  <a:txBody>
                    <a:bodyPr/>
                    <a:lstStyle/>
                    <a:p>
                      <a:r>
                        <a:rPr lang="en-US" sz="1400" dirty="0"/>
                        <a:t>“brown”</a:t>
                      </a:r>
                      <a:endParaRPr lang="en-HK" sz="1400" dirty="0"/>
                    </a:p>
                  </a:txBody>
                  <a:tcPr/>
                </a:tc>
                <a:tc>
                  <a:txBody>
                    <a:bodyPr/>
                    <a:lstStyle/>
                    <a:p>
                      <a:r>
                        <a:rPr lang="en-HK" sz="1400" b="1" u="none" dirty="0">
                          <a:solidFill>
                            <a:srgbClr val="FF0000"/>
                          </a:solidFill>
                        </a:rPr>
                        <a:t>“fox”</a:t>
                      </a:r>
                    </a:p>
                  </a:txBody>
                  <a:tcPr/>
                </a:tc>
                <a:extLst>
                  <a:ext uri="{0D108BD9-81ED-4DB2-BD59-A6C34878D82A}">
                    <a16:rowId xmlns:a16="http://schemas.microsoft.com/office/drawing/2014/main" val="1879494971"/>
                  </a:ext>
                </a:extLst>
              </a:tr>
            </a:tbl>
          </a:graphicData>
        </a:graphic>
      </p:graphicFrame>
      <p:graphicFrame>
        <p:nvGraphicFramePr>
          <p:cNvPr id="4" name="Table 3">
            <a:extLst>
              <a:ext uri="{FF2B5EF4-FFF2-40B4-BE49-F238E27FC236}">
                <a16:creationId xmlns:a16="http://schemas.microsoft.com/office/drawing/2014/main" id="{43766440-0A21-78F3-54CE-D7263AB543DE}"/>
              </a:ext>
            </a:extLst>
          </p:cNvPr>
          <p:cNvGraphicFramePr>
            <a:graphicFrameLocks noGrp="1"/>
          </p:cNvGraphicFramePr>
          <p:nvPr>
            <p:extLst>
              <p:ext uri="{D42A27DB-BD31-4B8C-83A1-F6EECF244321}">
                <p14:modId xmlns:p14="http://schemas.microsoft.com/office/powerpoint/2010/main" val="1296157261"/>
              </p:ext>
            </p:extLst>
          </p:nvPr>
        </p:nvGraphicFramePr>
        <p:xfrm>
          <a:off x="6052209" y="2788886"/>
          <a:ext cx="1586866" cy="1112520"/>
        </p:xfrm>
        <a:graphic>
          <a:graphicData uri="http://schemas.openxmlformats.org/drawingml/2006/table">
            <a:tbl>
              <a:tblPr firstRow="1" bandRow="1">
                <a:tableStyleId>{5C22544A-7EE6-4342-B048-85BDC9FD1C3A}</a:tableStyleId>
              </a:tblPr>
              <a:tblGrid>
                <a:gridCol w="969582">
                  <a:extLst>
                    <a:ext uri="{9D8B030D-6E8A-4147-A177-3AD203B41FA5}">
                      <a16:colId xmlns:a16="http://schemas.microsoft.com/office/drawing/2014/main" val="1880481842"/>
                    </a:ext>
                  </a:extLst>
                </a:gridCol>
                <a:gridCol w="617284">
                  <a:extLst>
                    <a:ext uri="{9D8B030D-6E8A-4147-A177-3AD203B41FA5}">
                      <a16:colId xmlns:a16="http://schemas.microsoft.com/office/drawing/2014/main" val="2886987297"/>
                    </a:ext>
                  </a:extLst>
                </a:gridCol>
              </a:tblGrid>
              <a:tr h="370840">
                <a:tc>
                  <a:txBody>
                    <a:bodyPr/>
                    <a:lstStyle/>
                    <a:p>
                      <a:r>
                        <a:rPr lang="en-US" sz="1400" dirty="0"/>
                        <a:t>Token</a:t>
                      </a:r>
                      <a:endParaRPr lang="en-HK" sz="1400" dirty="0"/>
                    </a:p>
                  </a:txBody>
                  <a:tcPr/>
                </a:tc>
                <a:tc>
                  <a:txBody>
                    <a:bodyPr/>
                    <a:lstStyle/>
                    <a:p>
                      <a:r>
                        <a:rPr lang="en-US" sz="1400" dirty="0"/>
                        <a:t>Prob.</a:t>
                      </a:r>
                      <a:endParaRPr lang="en-HK" sz="1400" dirty="0"/>
                    </a:p>
                  </a:txBody>
                  <a:tcPr/>
                </a:tc>
                <a:extLst>
                  <a:ext uri="{0D108BD9-81ED-4DB2-BD59-A6C34878D82A}">
                    <a16:rowId xmlns:a16="http://schemas.microsoft.com/office/drawing/2014/main" val="1464824118"/>
                  </a:ext>
                </a:extLst>
              </a:tr>
              <a:tr h="370840">
                <a:tc>
                  <a:txBody>
                    <a:bodyPr/>
                    <a:lstStyle/>
                    <a:p>
                      <a:r>
                        <a:rPr lang="en-US" sz="1400" dirty="0">
                          <a:solidFill>
                            <a:schemeClr val="tx1"/>
                          </a:solidFill>
                        </a:rPr>
                        <a:t>“jumps”</a:t>
                      </a:r>
                      <a:endParaRPr lang="en-HK" sz="1400" dirty="0">
                        <a:solidFill>
                          <a:schemeClr val="tx1"/>
                        </a:solidFill>
                      </a:endParaRPr>
                    </a:p>
                  </a:txBody>
                  <a:tcPr/>
                </a:tc>
                <a:tc>
                  <a:txBody>
                    <a:bodyPr/>
                    <a:lstStyle/>
                    <a:p>
                      <a:r>
                        <a:rPr lang="en-US" sz="1400" dirty="0">
                          <a:solidFill>
                            <a:schemeClr val="tx1"/>
                          </a:solidFill>
                        </a:rPr>
                        <a:t>77%</a:t>
                      </a:r>
                      <a:endParaRPr lang="en-HK" sz="1400" dirty="0">
                        <a:solidFill>
                          <a:schemeClr val="tx1"/>
                        </a:solidFill>
                      </a:endParaRPr>
                    </a:p>
                  </a:txBody>
                  <a:tcPr/>
                </a:tc>
                <a:extLst>
                  <a:ext uri="{0D108BD9-81ED-4DB2-BD59-A6C34878D82A}">
                    <a16:rowId xmlns:a16="http://schemas.microsoft.com/office/drawing/2014/main" val="1565980424"/>
                  </a:ext>
                </a:extLst>
              </a:tr>
              <a:tr h="370840">
                <a:tc>
                  <a:txBody>
                    <a:bodyPr/>
                    <a:lstStyle/>
                    <a:p>
                      <a:r>
                        <a:rPr lang="en-US" sz="1400" dirty="0"/>
                        <a:t>…</a:t>
                      </a:r>
                      <a:endParaRPr lang="en-HK" sz="1400" dirty="0"/>
                    </a:p>
                  </a:txBody>
                  <a:tcPr/>
                </a:tc>
                <a:tc>
                  <a:txBody>
                    <a:bodyPr/>
                    <a:lstStyle/>
                    <a:p>
                      <a:endParaRPr lang="en-HK" sz="1400" dirty="0"/>
                    </a:p>
                  </a:txBody>
                  <a:tcPr/>
                </a:tc>
                <a:extLst>
                  <a:ext uri="{0D108BD9-81ED-4DB2-BD59-A6C34878D82A}">
                    <a16:rowId xmlns:a16="http://schemas.microsoft.com/office/drawing/2014/main" val="2686757853"/>
                  </a:ext>
                </a:extLst>
              </a:tr>
            </a:tbl>
          </a:graphicData>
        </a:graphic>
      </p:graphicFrame>
      <p:sp>
        <p:nvSpPr>
          <p:cNvPr id="8" name="TextBox 7">
            <a:extLst>
              <a:ext uri="{FF2B5EF4-FFF2-40B4-BE49-F238E27FC236}">
                <a16:creationId xmlns:a16="http://schemas.microsoft.com/office/drawing/2014/main" id="{DFCC4596-05B4-7B1E-BBD9-5B2BF33EB85C}"/>
              </a:ext>
            </a:extLst>
          </p:cNvPr>
          <p:cNvSpPr txBox="1"/>
          <p:nvPr/>
        </p:nvSpPr>
        <p:spPr>
          <a:xfrm>
            <a:off x="740817" y="3907340"/>
            <a:ext cx="1937505" cy="338554"/>
          </a:xfrm>
          <a:prstGeom prst="rect">
            <a:avLst/>
          </a:prstGeom>
          <a:noFill/>
        </p:spPr>
        <p:txBody>
          <a:bodyPr wrap="square" rtlCol="0">
            <a:spAutoFit/>
          </a:bodyPr>
          <a:lstStyle/>
          <a:p>
            <a:pPr algn="ctr"/>
            <a:r>
              <a:rPr lang="en-US" sz="1600" b="1" dirty="0">
                <a:latin typeface="Segoe Print" panose="02000800000000000000" pitchFamily="2" charset="0"/>
              </a:rPr>
              <a:t>Data Instance 2</a:t>
            </a:r>
          </a:p>
        </p:txBody>
      </p:sp>
      <p:pic>
        <p:nvPicPr>
          <p:cNvPr id="28" name="Picture 27" descr="A black and white drawing of a tree&#10;&#10;Description automatically generated with low confidence">
            <a:extLst>
              <a:ext uri="{FF2B5EF4-FFF2-40B4-BE49-F238E27FC236}">
                <a16:creationId xmlns:a16="http://schemas.microsoft.com/office/drawing/2014/main" id="{F512B2A5-FF3E-4CF4-2B40-A8056AC48E70}"/>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61000"/>
                    </a14:imgEffect>
                  </a14:imgLayer>
                </a14:imgProps>
              </a:ext>
            </a:extLst>
          </a:blip>
          <a:stretch>
            <a:fillRect/>
          </a:stretch>
        </p:blipFill>
        <p:spPr>
          <a:xfrm>
            <a:off x="10189953" y="2324321"/>
            <a:ext cx="1635999" cy="1635999"/>
          </a:xfrm>
          <a:prstGeom prst="rect">
            <a:avLst/>
          </a:prstGeom>
        </p:spPr>
      </p:pic>
      <p:sp>
        <p:nvSpPr>
          <p:cNvPr id="29" name="TextBox 28">
            <a:extLst>
              <a:ext uri="{FF2B5EF4-FFF2-40B4-BE49-F238E27FC236}">
                <a16:creationId xmlns:a16="http://schemas.microsoft.com/office/drawing/2014/main" id="{5C2AD1B8-7AA1-DC99-6BD1-16E790B1DD90}"/>
              </a:ext>
            </a:extLst>
          </p:cNvPr>
          <p:cNvSpPr txBox="1"/>
          <p:nvPr/>
        </p:nvSpPr>
        <p:spPr>
          <a:xfrm>
            <a:off x="10258785" y="2849932"/>
            <a:ext cx="1492343" cy="584775"/>
          </a:xfrm>
          <a:prstGeom prst="rect">
            <a:avLst/>
          </a:prstGeom>
          <a:noFill/>
        </p:spPr>
        <p:txBody>
          <a:bodyPr wrap="square" rtlCol="0">
            <a:spAutoFit/>
          </a:bodyPr>
          <a:lstStyle/>
          <a:p>
            <a:pPr algn="ctr"/>
            <a:r>
              <a:rPr lang="en-US" sz="1600" b="1" dirty="0">
                <a:latin typeface="Segoe Print" panose="02000800000000000000" pitchFamily="2" charset="0"/>
              </a:rPr>
              <a:t>Next token:</a:t>
            </a:r>
          </a:p>
          <a:p>
            <a:pPr algn="ctr"/>
            <a:r>
              <a:rPr lang="en-US" sz="1600" b="1" dirty="0">
                <a:latin typeface="Segoe Print" panose="02000800000000000000" pitchFamily="2" charset="0"/>
              </a:rPr>
              <a:t>“jumps”</a:t>
            </a:r>
          </a:p>
        </p:txBody>
      </p:sp>
      <p:cxnSp>
        <p:nvCxnSpPr>
          <p:cNvPr id="34" name="Straight Arrow Connector 33">
            <a:extLst>
              <a:ext uri="{FF2B5EF4-FFF2-40B4-BE49-F238E27FC236}">
                <a16:creationId xmlns:a16="http://schemas.microsoft.com/office/drawing/2014/main" id="{43627E7C-A4F6-34BE-882C-0857C55FDDBF}"/>
              </a:ext>
            </a:extLst>
          </p:cNvPr>
          <p:cNvCxnSpPr/>
          <p:nvPr/>
        </p:nvCxnSpPr>
        <p:spPr>
          <a:xfrm flipH="1">
            <a:off x="3897037" y="1580322"/>
            <a:ext cx="6827285" cy="194806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0680635-69D7-F405-3E49-D25953A1ED80}"/>
              </a:ext>
            </a:extLst>
          </p:cNvPr>
          <p:cNvCxnSpPr/>
          <p:nvPr/>
        </p:nvCxnSpPr>
        <p:spPr>
          <a:xfrm flipV="1">
            <a:off x="2678322" y="1958009"/>
            <a:ext cx="1141179" cy="83087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71FE1D08-CF5A-9B80-6573-C84F3D0C1F26}"/>
              </a:ext>
            </a:extLst>
          </p:cNvPr>
          <p:cNvCxnSpPr>
            <a:cxnSpLocks/>
          </p:cNvCxnSpPr>
          <p:nvPr/>
        </p:nvCxnSpPr>
        <p:spPr>
          <a:xfrm>
            <a:off x="5271630" y="2031292"/>
            <a:ext cx="721788" cy="58158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3CBB9422-A309-E9C3-8A23-FED629C1BB7B}"/>
              </a:ext>
            </a:extLst>
          </p:cNvPr>
          <p:cNvCxnSpPr>
            <a:cxnSpLocks/>
          </p:cNvCxnSpPr>
          <p:nvPr/>
        </p:nvCxnSpPr>
        <p:spPr>
          <a:xfrm flipV="1">
            <a:off x="7706658" y="2137090"/>
            <a:ext cx="725557" cy="48518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AAA34E78-359A-CA68-E215-420DCB569939}"/>
              </a:ext>
            </a:extLst>
          </p:cNvPr>
          <p:cNvCxnSpPr>
            <a:cxnSpLocks/>
          </p:cNvCxnSpPr>
          <p:nvPr/>
        </p:nvCxnSpPr>
        <p:spPr>
          <a:xfrm>
            <a:off x="9595928" y="2176359"/>
            <a:ext cx="516489" cy="35742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28289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385A75F2-3CDF-4852-A283-87DA7049F40D}"/>
              </a:ext>
            </a:extLst>
          </p:cNvPr>
          <p:cNvGraphicFramePr>
            <a:graphicFrameLocks noGrp="1"/>
          </p:cNvGraphicFramePr>
          <p:nvPr/>
        </p:nvGraphicFramePr>
        <p:xfrm>
          <a:off x="376549" y="918411"/>
          <a:ext cx="2820625" cy="741680"/>
        </p:xfrm>
        <a:graphic>
          <a:graphicData uri="http://schemas.openxmlformats.org/drawingml/2006/table">
            <a:tbl>
              <a:tblPr firstRow="1" bandRow="1">
                <a:tableStyleId>{5C22544A-7EE6-4342-B048-85BDC9FD1C3A}</a:tableStyleId>
              </a:tblPr>
              <a:tblGrid>
                <a:gridCol w="406718">
                  <a:extLst>
                    <a:ext uri="{9D8B030D-6E8A-4147-A177-3AD203B41FA5}">
                      <a16:colId xmlns:a16="http://schemas.microsoft.com/office/drawing/2014/main" val="4224066371"/>
                    </a:ext>
                  </a:extLst>
                </a:gridCol>
                <a:gridCol w="259601">
                  <a:extLst>
                    <a:ext uri="{9D8B030D-6E8A-4147-A177-3AD203B41FA5}">
                      <a16:colId xmlns:a16="http://schemas.microsoft.com/office/drawing/2014/main" val="1826465049"/>
                    </a:ext>
                  </a:extLst>
                </a:gridCol>
                <a:gridCol w="619944">
                  <a:extLst>
                    <a:ext uri="{9D8B030D-6E8A-4147-A177-3AD203B41FA5}">
                      <a16:colId xmlns:a16="http://schemas.microsoft.com/office/drawing/2014/main" val="3956316170"/>
                    </a:ext>
                  </a:extLst>
                </a:gridCol>
                <a:gridCol w="720683">
                  <a:extLst>
                    <a:ext uri="{9D8B030D-6E8A-4147-A177-3AD203B41FA5}">
                      <a16:colId xmlns:a16="http://schemas.microsoft.com/office/drawing/2014/main" val="2695919903"/>
                    </a:ext>
                  </a:extLst>
                </a:gridCol>
                <a:gridCol w="813679">
                  <a:extLst>
                    <a:ext uri="{9D8B030D-6E8A-4147-A177-3AD203B41FA5}">
                      <a16:colId xmlns:a16="http://schemas.microsoft.com/office/drawing/2014/main" val="866006210"/>
                    </a:ext>
                  </a:extLst>
                </a:gridCol>
              </a:tblGrid>
              <a:tr h="370840">
                <a:tc>
                  <a:txBody>
                    <a:bodyPr/>
                    <a:lstStyle/>
                    <a:p>
                      <a:r>
                        <a:rPr lang="en-US" sz="1400" dirty="0"/>
                        <a:t>TK</a:t>
                      </a:r>
                      <a:endParaRPr lang="en-HK" sz="1400" dirty="0"/>
                    </a:p>
                  </a:txBody>
                  <a:tcPr/>
                </a:tc>
                <a:tc>
                  <a:txBody>
                    <a:bodyPr/>
                    <a:lstStyle/>
                    <a:p>
                      <a:r>
                        <a:rPr lang="en-US" sz="1400" dirty="0"/>
                        <a:t>…</a:t>
                      </a:r>
                      <a:endParaRPr lang="en-HK" sz="1400" dirty="0"/>
                    </a:p>
                  </a:txBody>
                  <a:tcPr/>
                </a:tc>
                <a:tc>
                  <a:txBody>
                    <a:bodyPr/>
                    <a:lstStyle/>
                    <a:p>
                      <a:r>
                        <a:rPr lang="en-US" sz="1400" dirty="0"/>
                        <a:t>T3</a:t>
                      </a:r>
                      <a:endParaRPr lang="en-HK" sz="1400" dirty="0"/>
                    </a:p>
                  </a:txBody>
                  <a:tcPr/>
                </a:tc>
                <a:tc>
                  <a:txBody>
                    <a:bodyPr/>
                    <a:lstStyle/>
                    <a:p>
                      <a:r>
                        <a:rPr lang="en-US" sz="1400" dirty="0"/>
                        <a:t>T2</a:t>
                      </a:r>
                      <a:endParaRPr lang="en-HK" sz="1400" dirty="0"/>
                    </a:p>
                  </a:txBody>
                  <a:tcPr/>
                </a:tc>
                <a:tc>
                  <a:txBody>
                    <a:bodyPr/>
                    <a:lstStyle/>
                    <a:p>
                      <a:r>
                        <a:rPr lang="en-US" sz="1400" dirty="0"/>
                        <a:t>T1</a:t>
                      </a:r>
                      <a:endParaRPr lang="en-HK" sz="1400" dirty="0"/>
                    </a:p>
                  </a:txBody>
                  <a:tcPr/>
                </a:tc>
                <a:extLst>
                  <a:ext uri="{0D108BD9-81ED-4DB2-BD59-A6C34878D82A}">
                    <a16:rowId xmlns:a16="http://schemas.microsoft.com/office/drawing/2014/main" val="2675645620"/>
                  </a:ext>
                </a:extLst>
              </a:tr>
              <a:tr h="370840">
                <a:tc>
                  <a:txBody>
                    <a:bodyPr/>
                    <a:lstStyle/>
                    <a:p>
                      <a:r>
                        <a:rPr lang="en-US" sz="1400" dirty="0"/>
                        <a:t>…</a:t>
                      </a:r>
                      <a:endParaRPr lang="en-HK" sz="1400" dirty="0"/>
                    </a:p>
                  </a:txBody>
                  <a:tcPr/>
                </a:tc>
                <a:tc>
                  <a:txBody>
                    <a:bodyPr/>
                    <a:lstStyle/>
                    <a:p>
                      <a:r>
                        <a:rPr lang="en-US" sz="1400" dirty="0"/>
                        <a:t>…</a:t>
                      </a:r>
                      <a:endParaRPr lang="en-HK" sz="1400" dirty="0"/>
                    </a:p>
                  </a:txBody>
                  <a:tcPr/>
                </a:tc>
                <a:tc>
                  <a:txBody>
                    <a:bodyPr/>
                    <a:lstStyle/>
                    <a:p>
                      <a:r>
                        <a:rPr lang="en-US" sz="1400" dirty="0"/>
                        <a:t>“The”</a:t>
                      </a:r>
                      <a:endParaRPr lang="en-HK" sz="1400" dirty="0"/>
                    </a:p>
                  </a:txBody>
                  <a:tcPr/>
                </a:tc>
                <a:tc>
                  <a:txBody>
                    <a:bodyPr/>
                    <a:lstStyle/>
                    <a:p>
                      <a:r>
                        <a:rPr lang="en-US" sz="1400" dirty="0"/>
                        <a:t>“quick”</a:t>
                      </a:r>
                      <a:endParaRPr lang="en-HK" sz="1400" dirty="0"/>
                    </a:p>
                  </a:txBody>
                  <a:tcPr/>
                </a:tc>
                <a:tc>
                  <a:txBody>
                    <a:bodyPr/>
                    <a:lstStyle/>
                    <a:p>
                      <a:r>
                        <a:rPr lang="en-US" sz="1400" dirty="0"/>
                        <a:t>“brown”</a:t>
                      </a:r>
                      <a:endParaRPr lang="en-HK" sz="1400" dirty="0"/>
                    </a:p>
                  </a:txBody>
                  <a:tcPr/>
                </a:tc>
                <a:extLst>
                  <a:ext uri="{0D108BD9-81ED-4DB2-BD59-A6C34878D82A}">
                    <a16:rowId xmlns:a16="http://schemas.microsoft.com/office/drawing/2014/main" val="1879494971"/>
                  </a:ext>
                </a:extLst>
              </a:tr>
            </a:tbl>
          </a:graphicData>
        </a:graphic>
      </p:graphicFrame>
      <p:graphicFrame>
        <p:nvGraphicFramePr>
          <p:cNvPr id="3" name="Table 2">
            <a:extLst>
              <a:ext uri="{FF2B5EF4-FFF2-40B4-BE49-F238E27FC236}">
                <a16:creationId xmlns:a16="http://schemas.microsoft.com/office/drawing/2014/main" id="{9243CE06-19D4-43FF-A6B2-BF42BFE18C0D}"/>
              </a:ext>
            </a:extLst>
          </p:cNvPr>
          <p:cNvGraphicFramePr>
            <a:graphicFrameLocks noGrp="1"/>
          </p:cNvGraphicFramePr>
          <p:nvPr/>
        </p:nvGraphicFramePr>
        <p:xfrm>
          <a:off x="6052844" y="275950"/>
          <a:ext cx="1586866" cy="1854200"/>
        </p:xfrm>
        <a:graphic>
          <a:graphicData uri="http://schemas.openxmlformats.org/drawingml/2006/table">
            <a:tbl>
              <a:tblPr firstRow="1" bandRow="1">
                <a:tableStyleId>{5C22544A-7EE6-4342-B048-85BDC9FD1C3A}</a:tableStyleId>
              </a:tblPr>
              <a:tblGrid>
                <a:gridCol w="969582">
                  <a:extLst>
                    <a:ext uri="{9D8B030D-6E8A-4147-A177-3AD203B41FA5}">
                      <a16:colId xmlns:a16="http://schemas.microsoft.com/office/drawing/2014/main" val="1880481842"/>
                    </a:ext>
                  </a:extLst>
                </a:gridCol>
                <a:gridCol w="617284">
                  <a:extLst>
                    <a:ext uri="{9D8B030D-6E8A-4147-A177-3AD203B41FA5}">
                      <a16:colId xmlns:a16="http://schemas.microsoft.com/office/drawing/2014/main" val="2886987297"/>
                    </a:ext>
                  </a:extLst>
                </a:gridCol>
              </a:tblGrid>
              <a:tr h="370840">
                <a:tc>
                  <a:txBody>
                    <a:bodyPr/>
                    <a:lstStyle/>
                    <a:p>
                      <a:r>
                        <a:rPr lang="en-US" sz="1400" dirty="0"/>
                        <a:t>Token</a:t>
                      </a:r>
                      <a:endParaRPr lang="en-HK" sz="1400" dirty="0"/>
                    </a:p>
                  </a:txBody>
                  <a:tcPr/>
                </a:tc>
                <a:tc>
                  <a:txBody>
                    <a:bodyPr/>
                    <a:lstStyle/>
                    <a:p>
                      <a:r>
                        <a:rPr lang="en-US" sz="1400" dirty="0"/>
                        <a:t>Prob.</a:t>
                      </a:r>
                      <a:endParaRPr lang="en-HK" sz="1400" dirty="0"/>
                    </a:p>
                  </a:txBody>
                  <a:tcPr/>
                </a:tc>
                <a:extLst>
                  <a:ext uri="{0D108BD9-81ED-4DB2-BD59-A6C34878D82A}">
                    <a16:rowId xmlns:a16="http://schemas.microsoft.com/office/drawing/2014/main" val="1464824118"/>
                  </a:ext>
                </a:extLst>
              </a:tr>
              <a:tr h="370840">
                <a:tc>
                  <a:txBody>
                    <a:bodyPr/>
                    <a:lstStyle/>
                    <a:p>
                      <a:r>
                        <a:rPr lang="en-US" sz="1400" dirty="0">
                          <a:solidFill>
                            <a:schemeClr val="tx1"/>
                          </a:solidFill>
                        </a:rPr>
                        <a:t>“fox”</a:t>
                      </a:r>
                      <a:endParaRPr lang="en-HK" sz="1400" dirty="0">
                        <a:solidFill>
                          <a:schemeClr val="tx1"/>
                        </a:solidFill>
                      </a:endParaRPr>
                    </a:p>
                  </a:txBody>
                  <a:tcPr/>
                </a:tc>
                <a:tc>
                  <a:txBody>
                    <a:bodyPr/>
                    <a:lstStyle/>
                    <a:p>
                      <a:r>
                        <a:rPr lang="en-US" sz="1400" dirty="0">
                          <a:solidFill>
                            <a:schemeClr val="tx1"/>
                          </a:solidFill>
                        </a:rPr>
                        <a:t>70%</a:t>
                      </a:r>
                      <a:endParaRPr lang="en-HK" sz="1400" dirty="0">
                        <a:solidFill>
                          <a:schemeClr val="tx1"/>
                        </a:solidFill>
                      </a:endParaRPr>
                    </a:p>
                  </a:txBody>
                  <a:tcPr/>
                </a:tc>
                <a:extLst>
                  <a:ext uri="{0D108BD9-81ED-4DB2-BD59-A6C34878D82A}">
                    <a16:rowId xmlns:a16="http://schemas.microsoft.com/office/drawing/2014/main" val="156598042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t>
                      </a:r>
                      <a:r>
                        <a:rPr lang="en-HK" sz="1400" b="0" i="0" kern="1200" dirty="0">
                          <a:solidFill>
                            <a:schemeClr val="dk1"/>
                          </a:solidFill>
                          <a:effectLst/>
                          <a:latin typeface="+mn-lt"/>
                          <a:ea typeface="+mn-ea"/>
                          <a:cs typeface="+mn-cs"/>
                        </a:rPr>
                        <a:t>dog”</a:t>
                      </a:r>
                    </a:p>
                  </a:txBody>
                  <a:tcPr/>
                </a:tc>
                <a:tc>
                  <a:txBody>
                    <a:bodyPr/>
                    <a:lstStyle/>
                    <a:p>
                      <a:r>
                        <a:rPr lang="en-US" sz="1400" dirty="0"/>
                        <a:t>10%</a:t>
                      </a:r>
                      <a:endParaRPr lang="en-HK" sz="1400" dirty="0"/>
                    </a:p>
                  </a:txBody>
                  <a:tcPr/>
                </a:tc>
                <a:extLst>
                  <a:ext uri="{0D108BD9-81ED-4DB2-BD59-A6C34878D82A}">
                    <a16:rowId xmlns:a16="http://schemas.microsoft.com/office/drawing/2014/main" val="2372066468"/>
                  </a:ext>
                </a:extLst>
              </a:tr>
              <a:tr h="370840">
                <a:tc>
                  <a:txBody>
                    <a:bodyPr/>
                    <a:lstStyle/>
                    <a:p>
                      <a:r>
                        <a:rPr lang="en-US" sz="1400" dirty="0"/>
                        <a:t>“jumps”</a:t>
                      </a:r>
                      <a:endParaRPr lang="en-HK" sz="1400" dirty="0"/>
                    </a:p>
                  </a:txBody>
                  <a:tcPr/>
                </a:tc>
                <a:tc>
                  <a:txBody>
                    <a:bodyPr/>
                    <a:lstStyle/>
                    <a:p>
                      <a:r>
                        <a:rPr lang="en-US" sz="1400" dirty="0"/>
                        <a:t>3%</a:t>
                      </a:r>
                      <a:endParaRPr lang="en-HK" sz="1400" dirty="0"/>
                    </a:p>
                  </a:txBody>
                  <a:tcPr/>
                </a:tc>
                <a:extLst>
                  <a:ext uri="{0D108BD9-81ED-4DB2-BD59-A6C34878D82A}">
                    <a16:rowId xmlns:a16="http://schemas.microsoft.com/office/drawing/2014/main" val="2610504360"/>
                  </a:ext>
                </a:extLst>
              </a:tr>
              <a:tr h="370840">
                <a:tc>
                  <a:txBody>
                    <a:bodyPr/>
                    <a:lstStyle/>
                    <a:p>
                      <a:r>
                        <a:rPr lang="en-US" sz="1400" dirty="0"/>
                        <a:t>…</a:t>
                      </a:r>
                      <a:endParaRPr lang="en-HK" sz="1400" dirty="0"/>
                    </a:p>
                  </a:txBody>
                  <a:tcPr/>
                </a:tc>
                <a:tc>
                  <a:txBody>
                    <a:bodyPr/>
                    <a:lstStyle/>
                    <a:p>
                      <a:endParaRPr lang="en-HK" sz="1400" dirty="0"/>
                    </a:p>
                  </a:txBody>
                  <a:tcPr/>
                </a:tc>
                <a:extLst>
                  <a:ext uri="{0D108BD9-81ED-4DB2-BD59-A6C34878D82A}">
                    <a16:rowId xmlns:a16="http://schemas.microsoft.com/office/drawing/2014/main" val="2686757853"/>
                  </a:ext>
                </a:extLst>
              </a:tr>
            </a:tbl>
          </a:graphicData>
        </a:graphic>
      </p:graphicFrame>
      <p:sp>
        <p:nvSpPr>
          <p:cNvPr id="10" name="Right Arrow 8">
            <a:extLst>
              <a:ext uri="{FF2B5EF4-FFF2-40B4-BE49-F238E27FC236}">
                <a16:creationId xmlns:a16="http://schemas.microsoft.com/office/drawing/2014/main" id="{891AB4DF-2C73-E34F-7A68-5712BE578A60}"/>
              </a:ext>
            </a:extLst>
          </p:cNvPr>
          <p:cNvSpPr/>
          <p:nvPr/>
        </p:nvSpPr>
        <p:spPr>
          <a:xfrm>
            <a:off x="3312274" y="1238403"/>
            <a:ext cx="507227" cy="132977"/>
          </a:xfrm>
          <a:custGeom>
            <a:avLst/>
            <a:gdLst>
              <a:gd name="connsiteX0" fmla="*/ 0 w 507227"/>
              <a:gd name="connsiteY0" fmla="*/ 33244 h 132977"/>
              <a:gd name="connsiteX1" fmla="*/ 382269 w 507227"/>
              <a:gd name="connsiteY1" fmla="*/ 33244 h 132977"/>
              <a:gd name="connsiteX2" fmla="*/ 382269 w 507227"/>
              <a:gd name="connsiteY2" fmla="*/ 0 h 132977"/>
              <a:gd name="connsiteX3" fmla="*/ 507227 w 507227"/>
              <a:gd name="connsiteY3" fmla="*/ 66489 h 132977"/>
              <a:gd name="connsiteX4" fmla="*/ 382269 w 507227"/>
              <a:gd name="connsiteY4" fmla="*/ 132977 h 132977"/>
              <a:gd name="connsiteX5" fmla="*/ 382269 w 507227"/>
              <a:gd name="connsiteY5" fmla="*/ 99733 h 132977"/>
              <a:gd name="connsiteX6" fmla="*/ 0 w 507227"/>
              <a:gd name="connsiteY6" fmla="*/ 99733 h 132977"/>
              <a:gd name="connsiteX7" fmla="*/ 0 w 507227"/>
              <a:gd name="connsiteY7" fmla="*/ 33244 h 132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227" h="132977" extrusionOk="0">
                <a:moveTo>
                  <a:pt x="0" y="33244"/>
                </a:moveTo>
                <a:cubicBezTo>
                  <a:pt x="138576" y="44405"/>
                  <a:pt x="281251" y="39622"/>
                  <a:pt x="382269" y="33244"/>
                </a:cubicBezTo>
                <a:cubicBezTo>
                  <a:pt x="383210" y="17761"/>
                  <a:pt x="383498" y="6412"/>
                  <a:pt x="382269" y="0"/>
                </a:cubicBezTo>
                <a:cubicBezTo>
                  <a:pt x="423714" y="13398"/>
                  <a:pt x="450026" y="29685"/>
                  <a:pt x="507227" y="66489"/>
                </a:cubicBezTo>
                <a:cubicBezTo>
                  <a:pt x="453686" y="93046"/>
                  <a:pt x="424440" y="116878"/>
                  <a:pt x="382269" y="132977"/>
                </a:cubicBezTo>
                <a:cubicBezTo>
                  <a:pt x="380581" y="124161"/>
                  <a:pt x="379399" y="109022"/>
                  <a:pt x="382269" y="99733"/>
                </a:cubicBezTo>
                <a:cubicBezTo>
                  <a:pt x="280738" y="91045"/>
                  <a:pt x="144307" y="119312"/>
                  <a:pt x="0" y="99733"/>
                </a:cubicBezTo>
                <a:cubicBezTo>
                  <a:pt x="3833" y="90580"/>
                  <a:pt x="2835" y="50498"/>
                  <a:pt x="0" y="33244"/>
                </a:cubicBezTo>
                <a:close/>
              </a:path>
            </a:pathLst>
          </a:custGeom>
          <a:noFill/>
          <a:ln w="28575">
            <a:solidFill>
              <a:schemeClr val="tx1">
                <a:lumMod val="90000"/>
                <a:lumOff val="10000"/>
              </a:schemeClr>
            </a:solidFill>
            <a:extLst>
              <a:ext uri="{C807C97D-BFC1-408E-A445-0C87EB9F89A2}">
                <ask:lineSketchStyleProps xmlns="" xmlns:ask="http://schemas.microsoft.com/office/drawing/2018/sketchyshapes" sd="1219033472">
                  <a:prstGeom prst="rightArrow">
                    <a:avLst>
                      <a:gd name="adj1" fmla="val 50000"/>
                      <a:gd name="adj2" fmla="val 9397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Shape, circle&#10;&#10;Description automatically generated">
            <a:extLst>
              <a:ext uri="{FF2B5EF4-FFF2-40B4-BE49-F238E27FC236}">
                <a16:creationId xmlns:a16="http://schemas.microsoft.com/office/drawing/2014/main" id="{6274779D-E7DC-B363-E5B3-012AF33F24D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60000"/>
                    </a14:imgEffect>
                  </a14:imgLayer>
                </a14:imgProps>
              </a:ext>
            </a:extLst>
          </a:blip>
          <a:stretch>
            <a:fillRect/>
          </a:stretch>
        </p:blipFill>
        <p:spPr>
          <a:xfrm>
            <a:off x="3897037" y="563505"/>
            <a:ext cx="1374593" cy="1615749"/>
          </a:xfrm>
          <a:prstGeom prst="rect">
            <a:avLst/>
          </a:prstGeom>
        </p:spPr>
      </p:pic>
      <p:sp>
        <p:nvSpPr>
          <p:cNvPr id="14" name="TextBox 13">
            <a:extLst>
              <a:ext uri="{FF2B5EF4-FFF2-40B4-BE49-F238E27FC236}">
                <a16:creationId xmlns:a16="http://schemas.microsoft.com/office/drawing/2014/main" id="{5A3DB7A9-D85D-E182-122B-A6433E9DF15F}"/>
              </a:ext>
            </a:extLst>
          </p:cNvPr>
          <p:cNvSpPr txBox="1"/>
          <p:nvPr/>
        </p:nvSpPr>
        <p:spPr>
          <a:xfrm>
            <a:off x="3615580" y="2179254"/>
            <a:ext cx="1937505" cy="584775"/>
          </a:xfrm>
          <a:prstGeom prst="rect">
            <a:avLst/>
          </a:prstGeom>
          <a:noFill/>
        </p:spPr>
        <p:txBody>
          <a:bodyPr wrap="square" rtlCol="0">
            <a:spAutoFit/>
          </a:bodyPr>
          <a:lstStyle/>
          <a:p>
            <a:pPr algn="ctr"/>
            <a:r>
              <a:rPr lang="en-US" sz="1600" b="1" dirty="0">
                <a:latin typeface="Segoe Print" panose="02000800000000000000" pitchFamily="2" charset="0"/>
              </a:rPr>
              <a:t>Large Language Model</a:t>
            </a:r>
          </a:p>
        </p:txBody>
      </p:sp>
      <p:sp>
        <p:nvSpPr>
          <p:cNvPr id="15" name="TextBox 14">
            <a:extLst>
              <a:ext uri="{FF2B5EF4-FFF2-40B4-BE49-F238E27FC236}">
                <a16:creationId xmlns:a16="http://schemas.microsoft.com/office/drawing/2014/main" id="{39A33C5D-D218-FA3C-1CF1-5824C4FF0273}"/>
              </a:ext>
            </a:extLst>
          </p:cNvPr>
          <p:cNvSpPr txBox="1"/>
          <p:nvPr/>
        </p:nvSpPr>
        <p:spPr>
          <a:xfrm>
            <a:off x="740817" y="1840700"/>
            <a:ext cx="1937505" cy="338554"/>
          </a:xfrm>
          <a:prstGeom prst="rect">
            <a:avLst/>
          </a:prstGeom>
          <a:noFill/>
        </p:spPr>
        <p:txBody>
          <a:bodyPr wrap="square" rtlCol="0">
            <a:spAutoFit/>
          </a:bodyPr>
          <a:lstStyle/>
          <a:p>
            <a:pPr algn="ctr"/>
            <a:r>
              <a:rPr lang="en-US" sz="1600" b="1" dirty="0">
                <a:latin typeface="Segoe Print" panose="02000800000000000000" pitchFamily="2" charset="0"/>
              </a:rPr>
              <a:t>Data Instance 1</a:t>
            </a:r>
          </a:p>
        </p:txBody>
      </p:sp>
      <p:sp>
        <p:nvSpPr>
          <p:cNvPr id="17" name="Right Arrow 8">
            <a:extLst>
              <a:ext uri="{FF2B5EF4-FFF2-40B4-BE49-F238E27FC236}">
                <a16:creationId xmlns:a16="http://schemas.microsoft.com/office/drawing/2014/main" id="{2905C697-BE2F-4A74-70E8-2699888A34F3}"/>
              </a:ext>
            </a:extLst>
          </p:cNvPr>
          <p:cNvSpPr/>
          <p:nvPr/>
        </p:nvSpPr>
        <p:spPr>
          <a:xfrm>
            <a:off x="5392865" y="1238402"/>
            <a:ext cx="507227" cy="132977"/>
          </a:xfrm>
          <a:custGeom>
            <a:avLst/>
            <a:gdLst>
              <a:gd name="connsiteX0" fmla="*/ 0 w 507227"/>
              <a:gd name="connsiteY0" fmla="*/ 33244 h 132977"/>
              <a:gd name="connsiteX1" fmla="*/ 382269 w 507227"/>
              <a:gd name="connsiteY1" fmla="*/ 33244 h 132977"/>
              <a:gd name="connsiteX2" fmla="*/ 382269 w 507227"/>
              <a:gd name="connsiteY2" fmla="*/ 0 h 132977"/>
              <a:gd name="connsiteX3" fmla="*/ 507227 w 507227"/>
              <a:gd name="connsiteY3" fmla="*/ 66489 h 132977"/>
              <a:gd name="connsiteX4" fmla="*/ 382269 w 507227"/>
              <a:gd name="connsiteY4" fmla="*/ 132977 h 132977"/>
              <a:gd name="connsiteX5" fmla="*/ 382269 w 507227"/>
              <a:gd name="connsiteY5" fmla="*/ 99733 h 132977"/>
              <a:gd name="connsiteX6" fmla="*/ 0 w 507227"/>
              <a:gd name="connsiteY6" fmla="*/ 99733 h 132977"/>
              <a:gd name="connsiteX7" fmla="*/ 0 w 507227"/>
              <a:gd name="connsiteY7" fmla="*/ 33244 h 132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227" h="132977" extrusionOk="0">
                <a:moveTo>
                  <a:pt x="0" y="33244"/>
                </a:moveTo>
                <a:cubicBezTo>
                  <a:pt x="138576" y="44405"/>
                  <a:pt x="281251" y="39622"/>
                  <a:pt x="382269" y="33244"/>
                </a:cubicBezTo>
                <a:cubicBezTo>
                  <a:pt x="383210" y="17761"/>
                  <a:pt x="383498" y="6412"/>
                  <a:pt x="382269" y="0"/>
                </a:cubicBezTo>
                <a:cubicBezTo>
                  <a:pt x="423714" y="13398"/>
                  <a:pt x="450026" y="29685"/>
                  <a:pt x="507227" y="66489"/>
                </a:cubicBezTo>
                <a:cubicBezTo>
                  <a:pt x="453686" y="93046"/>
                  <a:pt x="424440" y="116878"/>
                  <a:pt x="382269" y="132977"/>
                </a:cubicBezTo>
                <a:cubicBezTo>
                  <a:pt x="380581" y="124161"/>
                  <a:pt x="379399" y="109022"/>
                  <a:pt x="382269" y="99733"/>
                </a:cubicBezTo>
                <a:cubicBezTo>
                  <a:pt x="280738" y="91045"/>
                  <a:pt x="144307" y="119312"/>
                  <a:pt x="0" y="99733"/>
                </a:cubicBezTo>
                <a:cubicBezTo>
                  <a:pt x="3833" y="90580"/>
                  <a:pt x="2835" y="50498"/>
                  <a:pt x="0" y="33244"/>
                </a:cubicBezTo>
                <a:close/>
              </a:path>
            </a:pathLst>
          </a:custGeom>
          <a:noFill/>
          <a:ln w="28575">
            <a:solidFill>
              <a:schemeClr val="tx1">
                <a:lumMod val="90000"/>
                <a:lumOff val="10000"/>
              </a:schemeClr>
            </a:solidFill>
            <a:extLst>
              <a:ext uri="{C807C97D-BFC1-408E-A445-0C87EB9F89A2}">
                <ask:lineSketchStyleProps xmlns="" xmlns:ask="http://schemas.microsoft.com/office/drawing/2018/sketchyshapes" sd="1219033472">
                  <a:prstGeom prst="rightArrow">
                    <a:avLst>
                      <a:gd name="adj1" fmla="val 50000"/>
                      <a:gd name="adj2" fmla="val 9397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0">
            <a:extLst>
              <a:ext uri="{FF2B5EF4-FFF2-40B4-BE49-F238E27FC236}">
                <a16:creationId xmlns:a16="http://schemas.microsoft.com/office/drawing/2014/main" id="{1A604824-C6DA-6F81-154F-8634F5E2285F}"/>
              </a:ext>
            </a:extLst>
          </p:cNvPr>
          <p:cNvSpPr/>
          <p:nvPr/>
        </p:nvSpPr>
        <p:spPr>
          <a:xfrm>
            <a:off x="7792463" y="1238402"/>
            <a:ext cx="466954" cy="155518"/>
          </a:xfrm>
          <a:custGeom>
            <a:avLst/>
            <a:gdLst>
              <a:gd name="connsiteX0" fmla="*/ 0 w 466954"/>
              <a:gd name="connsiteY0" fmla="*/ 38880 h 155518"/>
              <a:gd name="connsiteX1" fmla="*/ 320814 w 466954"/>
              <a:gd name="connsiteY1" fmla="*/ 38880 h 155518"/>
              <a:gd name="connsiteX2" fmla="*/ 320814 w 466954"/>
              <a:gd name="connsiteY2" fmla="*/ 0 h 155518"/>
              <a:gd name="connsiteX3" fmla="*/ 466954 w 466954"/>
              <a:gd name="connsiteY3" fmla="*/ 77759 h 155518"/>
              <a:gd name="connsiteX4" fmla="*/ 320814 w 466954"/>
              <a:gd name="connsiteY4" fmla="*/ 155518 h 155518"/>
              <a:gd name="connsiteX5" fmla="*/ 320814 w 466954"/>
              <a:gd name="connsiteY5" fmla="*/ 116639 h 155518"/>
              <a:gd name="connsiteX6" fmla="*/ 0 w 466954"/>
              <a:gd name="connsiteY6" fmla="*/ 116639 h 155518"/>
              <a:gd name="connsiteX7" fmla="*/ 0 w 466954"/>
              <a:gd name="connsiteY7" fmla="*/ 38880 h 155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6954" h="155518" extrusionOk="0">
                <a:moveTo>
                  <a:pt x="0" y="38880"/>
                </a:moveTo>
                <a:cubicBezTo>
                  <a:pt x="37299" y="29594"/>
                  <a:pt x="193856" y="67542"/>
                  <a:pt x="320814" y="38880"/>
                </a:cubicBezTo>
                <a:cubicBezTo>
                  <a:pt x="317563" y="34395"/>
                  <a:pt x="317759" y="9956"/>
                  <a:pt x="320814" y="0"/>
                </a:cubicBezTo>
                <a:cubicBezTo>
                  <a:pt x="349136" y="6199"/>
                  <a:pt x="418789" y="40778"/>
                  <a:pt x="466954" y="77759"/>
                </a:cubicBezTo>
                <a:cubicBezTo>
                  <a:pt x="417345" y="95612"/>
                  <a:pt x="354661" y="130238"/>
                  <a:pt x="320814" y="155518"/>
                </a:cubicBezTo>
                <a:cubicBezTo>
                  <a:pt x="323706" y="144335"/>
                  <a:pt x="321130" y="133479"/>
                  <a:pt x="320814" y="116639"/>
                </a:cubicBezTo>
                <a:cubicBezTo>
                  <a:pt x="253249" y="145128"/>
                  <a:pt x="96835" y="115078"/>
                  <a:pt x="0" y="116639"/>
                </a:cubicBezTo>
                <a:cubicBezTo>
                  <a:pt x="-1766" y="77760"/>
                  <a:pt x="-3767" y="74543"/>
                  <a:pt x="0" y="38880"/>
                </a:cubicBezTo>
                <a:close/>
              </a:path>
            </a:pathLst>
          </a:custGeom>
          <a:noFill/>
          <a:ln w="28575">
            <a:solidFill>
              <a:schemeClr val="tx1">
                <a:lumMod val="90000"/>
                <a:lumOff val="10000"/>
              </a:schemeClr>
            </a:solidFill>
            <a:extLst>
              <a:ext uri="{C807C97D-BFC1-408E-A445-0C87EB9F89A2}">
                <ask:lineSketchStyleProps xmlns="" xmlns:ask="http://schemas.microsoft.com/office/drawing/2018/sketchyshapes" sd="1219033472">
                  <a:prstGeom prst="rightArrow">
                    <a:avLst>
                      <a:gd name="adj1" fmla="val 50000"/>
                      <a:gd name="adj2" fmla="val 9397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picture containing linedrawing&#10;&#10;Description automatically generated">
            <a:extLst>
              <a:ext uri="{FF2B5EF4-FFF2-40B4-BE49-F238E27FC236}">
                <a16:creationId xmlns:a16="http://schemas.microsoft.com/office/drawing/2014/main" id="{084CA10A-FA45-1007-BC49-2804E7B5C6C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61000"/>
                    </a14:imgEffect>
                  </a14:imgLayer>
                </a14:imgProps>
              </a:ext>
            </a:extLst>
          </a:blip>
          <a:stretch>
            <a:fillRect/>
          </a:stretch>
        </p:blipFill>
        <p:spPr>
          <a:xfrm>
            <a:off x="8337297" y="571580"/>
            <a:ext cx="1370089" cy="1459712"/>
          </a:xfrm>
          <a:prstGeom prst="rect">
            <a:avLst/>
          </a:prstGeom>
        </p:spPr>
      </p:pic>
      <p:sp>
        <p:nvSpPr>
          <p:cNvPr id="21" name="TextBox 20">
            <a:extLst>
              <a:ext uri="{FF2B5EF4-FFF2-40B4-BE49-F238E27FC236}">
                <a16:creationId xmlns:a16="http://schemas.microsoft.com/office/drawing/2014/main" id="{AE54C3A2-ACD1-C7FC-DA22-1CC9C427BD89}"/>
              </a:ext>
            </a:extLst>
          </p:cNvPr>
          <p:cNvSpPr txBox="1"/>
          <p:nvPr/>
        </p:nvSpPr>
        <p:spPr>
          <a:xfrm>
            <a:off x="8329749" y="2101888"/>
            <a:ext cx="1413940" cy="306744"/>
          </a:xfrm>
          <a:prstGeom prst="rect">
            <a:avLst/>
          </a:prstGeom>
          <a:noFill/>
        </p:spPr>
        <p:txBody>
          <a:bodyPr wrap="square" rtlCol="0">
            <a:spAutoFit/>
          </a:bodyPr>
          <a:lstStyle/>
          <a:p>
            <a:pPr algn="ctr"/>
            <a:r>
              <a:rPr lang="en-US" sz="1600" b="1" dirty="0">
                <a:latin typeface="Segoe Print" panose="02000800000000000000" pitchFamily="2" charset="0"/>
              </a:rPr>
              <a:t>Decision Logic</a:t>
            </a:r>
          </a:p>
        </p:txBody>
      </p:sp>
      <p:pic>
        <p:nvPicPr>
          <p:cNvPr id="22" name="Picture 21" descr="A black and white drawing of a tree&#10;&#10;Description automatically generated with low confidence">
            <a:extLst>
              <a:ext uri="{FF2B5EF4-FFF2-40B4-BE49-F238E27FC236}">
                <a16:creationId xmlns:a16="http://schemas.microsoft.com/office/drawing/2014/main" id="{F9C0BB02-57AD-5F20-A8F8-FD99D58C739D}"/>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61000"/>
                    </a14:imgEffect>
                  </a14:imgLayer>
                </a14:imgProps>
              </a:ext>
            </a:extLst>
          </a:blip>
          <a:stretch>
            <a:fillRect/>
          </a:stretch>
        </p:blipFill>
        <p:spPr>
          <a:xfrm>
            <a:off x="10228011" y="543255"/>
            <a:ext cx="1635999" cy="1635999"/>
          </a:xfrm>
          <a:prstGeom prst="rect">
            <a:avLst/>
          </a:prstGeom>
        </p:spPr>
      </p:pic>
      <p:sp>
        <p:nvSpPr>
          <p:cNvPr id="23" name="TextBox 22">
            <a:extLst>
              <a:ext uri="{FF2B5EF4-FFF2-40B4-BE49-F238E27FC236}">
                <a16:creationId xmlns:a16="http://schemas.microsoft.com/office/drawing/2014/main" id="{5CCADD40-8C0E-FEC8-8815-98994502F363}"/>
              </a:ext>
            </a:extLst>
          </p:cNvPr>
          <p:cNvSpPr txBox="1"/>
          <p:nvPr/>
        </p:nvSpPr>
        <p:spPr>
          <a:xfrm>
            <a:off x="10296843" y="1068866"/>
            <a:ext cx="1492343" cy="584775"/>
          </a:xfrm>
          <a:prstGeom prst="rect">
            <a:avLst/>
          </a:prstGeom>
          <a:noFill/>
        </p:spPr>
        <p:txBody>
          <a:bodyPr wrap="square" rtlCol="0">
            <a:spAutoFit/>
          </a:bodyPr>
          <a:lstStyle/>
          <a:p>
            <a:pPr algn="ctr"/>
            <a:r>
              <a:rPr lang="en-US" sz="1600" b="1" dirty="0">
                <a:latin typeface="Segoe Print" panose="02000800000000000000" pitchFamily="2" charset="0"/>
              </a:rPr>
              <a:t>Next token:</a:t>
            </a:r>
          </a:p>
          <a:p>
            <a:pPr algn="ctr"/>
            <a:r>
              <a:rPr lang="en-US" sz="1600" b="1" dirty="0">
                <a:latin typeface="Segoe Print" panose="02000800000000000000" pitchFamily="2" charset="0"/>
              </a:rPr>
              <a:t>“fox”</a:t>
            </a:r>
          </a:p>
        </p:txBody>
      </p:sp>
      <p:sp>
        <p:nvSpPr>
          <p:cNvPr id="24" name="Right Arrow 11">
            <a:extLst>
              <a:ext uri="{FF2B5EF4-FFF2-40B4-BE49-F238E27FC236}">
                <a16:creationId xmlns:a16="http://schemas.microsoft.com/office/drawing/2014/main" id="{538C7ECA-DB3D-8CBA-4707-52C899E2AA36}"/>
              </a:ext>
            </a:extLst>
          </p:cNvPr>
          <p:cNvSpPr/>
          <p:nvPr/>
        </p:nvSpPr>
        <p:spPr>
          <a:xfrm>
            <a:off x="9776404" y="1277514"/>
            <a:ext cx="469784" cy="133105"/>
          </a:xfrm>
          <a:custGeom>
            <a:avLst/>
            <a:gdLst>
              <a:gd name="connsiteX0" fmla="*/ 0 w 469784"/>
              <a:gd name="connsiteY0" fmla="*/ 33276 h 133105"/>
              <a:gd name="connsiteX1" fmla="*/ 344705 w 469784"/>
              <a:gd name="connsiteY1" fmla="*/ 33276 h 133105"/>
              <a:gd name="connsiteX2" fmla="*/ 344705 w 469784"/>
              <a:gd name="connsiteY2" fmla="*/ 0 h 133105"/>
              <a:gd name="connsiteX3" fmla="*/ 469784 w 469784"/>
              <a:gd name="connsiteY3" fmla="*/ 66553 h 133105"/>
              <a:gd name="connsiteX4" fmla="*/ 344705 w 469784"/>
              <a:gd name="connsiteY4" fmla="*/ 133105 h 133105"/>
              <a:gd name="connsiteX5" fmla="*/ 344705 w 469784"/>
              <a:gd name="connsiteY5" fmla="*/ 99829 h 133105"/>
              <a:gd name="connsiteX6" fmla="*/ 0 w 469784"/>
              <a:gd name="connsiteY6" fmla="*/ 99829 h 133105"/>
              <a:gd name="connsiteX7" fmla="*/ 0 w 469784"/>
              <a:gd name="connsiteY7" fmla="*/ 33276 h 133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784" h="133105" extrusionOk="0">
                <a:moveTo>
                  <a:pt x="0" y="33276"/>
                </a:moveTo>
                <a:cubicBezTo>
                  <a:pt x="81438" y="49785"/>
                  <a:pt x="246365" y="41019"/>
                  <a:pt x="344705" y="33276"/>
                </a:cubicBezTo>
                <a:cubicBezTo>
                  <a:pt x="345730" y="28874"/>
                  <a:pt x="345796" y="12339"/>
                  <a:pt x="344705" y="0"/>
                </a:cubicBezTo>
                <a:cubicBezTo>
                  <a:pt x="380895" y="9330"/>
                  <a:pt x="411087" y="41041"/>
                  <a:pt x="469784" y="66553"/>
                </a:cubicBezTo>
                <a:cubicBezTo>
                  <a:pt x="445932" y="89021"/>
                  <a:pt x="385642" y="109876"/>
                  <a:pt x="344705" y="133105"/>
                </a:cubicBezTo>
                <a:cubicBezTo>
                  <a:pt x="347604" y="119345"/>
                  <a:pt x="344966" y="114410"/>
                  <a:pt x="344705" y="99829"/>
                </a:cubicBezTo>
                <a:cubicBezTo>
                  <a:pt x="283294" y="95741"/>
                  <a:pt x="166167" y="112895"/>
                  <a:pt x="0" y="99829"/>
                </a:cubicBezTo>
                <a:cubicBezTo>
                  <a:pt x="3892" y="76750"/>
                  <a:pt x="-5609" y="65680"/>
                  <a:pt x="0" y="33276"/>
                </a:cubicBezTo>
                <a:close/>
              </a:path>
            </a:pathLst>
          </a:custGeom>
          <a:noFill/>
          <a:ln w="28575">
            <a:solidFill>
              <a:schemeClr val="tx1">
                <a:lumMod val="90000"/>
                <a:lumOff val="10000"/>
              </a:schemeClr>
            </a:solidFill>
            <a:extLst>
              <a:ext uri="{C807C97D-BFC1-408E-A445-0C87EB9F89A2}">
                <ask:lineSketchStyleProps xmlns="" xmlns:ask="http://schemas.microsoft.com/office/drawing/2018/sketchyshapes" sd="1219033472">
                  <a:prstGeom prst="rightArrow">
                    <a:avLst>
                      <a:gd name="adj1" fmla="val 50000"/>
                      <a:gd name="adj2" fmla="val 9397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7B69E3EF-6F5B-BC59-D3B4-57F36607D48B}"/>
              </a:ext>
            </a:extLst>
          </p:cNvPr>
          <p:cNvGraphicFramePr>
            <a:graphicFrameLocks noGrp="1"/>
          </p:cNvGraphicFramePr>
          <p:nvPr>
            <p:extLst>
              <p:ext uri="{D42A27DB-BD31-4B8C-83A1-F6EECF244321}">
                <p14:modId xmlns:p14="http://schemas.microsoft.com/office/powerpoint/2010/main" val="4198889520"/>
              </p:ext>
            </p:extLst>
          </p:nvPr>
        </p:nvGraphicFramePr>
        <p:xfrm>
          <a:off x="397058" y="3049483"/>
          <a:ext cx="3499979" cy="741680"/>
        </p:xfrm>
        <a:graphic>
          <a:graphicData uri="http://schemas.openxmlformats.org/drawingml/2006/table">
            <a:tbl>
              <a:tblPr firstRow="1" bandRow="1">
                <a:tableStyleId>{5C22544A-7EE6-4342-B048-85BDC9FD1C3A}</a:tableStyleId>
              </a:tblPr>
              <a:tblGrid>
                <a:gridCol w="391418">
                  <a:extLst>
                    <a:ext uri="{9D8B030D-6E8A-4147-A177-3AD203B41FA5}">
                      <a16:colId xmlns:a16="http://schemas.microsoft.com/office/drawing/2014/main" val="4224066371"/>
                    </a:ext>
                  </a:extLst>
                </a:gridCol>
                <a:gridCol w="249835">
                  <a:extLst>
                    <a:ext uri="{9D8B030D-6E8A-4147-A177-3AD203B41FA5}">
                      <a16:colId xmlns:a16="http://schemas.microsoft.com/office/drawing/2014/main" val="1826465049"/>
                    </a:ext>
                  </a:extLst>
                </a:gridCol>
                <a:gridCol w="649542">
                  <a:extLst>
                    <a:ext uri="{9D8B030D-6E8A-4147-A177-3AD203B41FA5}">
                      <a16:colId xmlns:a16="http://schemas.microsoft.com/office/drawing/2014/main" val="3807132106"/>
                    </a:ext>
                  </a:extLst>
                </a:gridCol>
                <a:gridCol w="747903">
                  <a:extLst>
                    <a:ext uri="{9D8B030D-6E8A-4147-A177-3AD203B41FA5}">
                      <a16:colId xmlns:a16="http://schemas.microsoft.com/office/drawing/2014/main" val="3956316170"/>
                    </a:ext>
                  </a:extLst>
                </a:gridCol>
                <a:gridCol w="838137">
                  <a:extLst>
                    <a:ext uri="{9D8B030D-6E8A-4147-A177-3AD203B41FA5}">
                      <a16:colId xmlns:a16="http://schemas.microsoft.com/office/drawing/2014/main" val="2695919903"/>
                    </a:ext>
                  </a:extLst>
                </a:gridCol>
                <a:gridCol w="623144">
                  <a:extLst>
                    <a:ext uri="{9D8B030D-6E8A-4147-A177-3AD203B41FA5}">
                      <a16:colId xmlns:a16="http://schemas.microsoft.com/office/drawing/2014/main" val="866006210"/>
                    </a:ext>
                  </a:extLst>
                </a:gridCol>
              </a:tblGrid>
              <a:tr h="370840">
                <a:tc>
                  <a:txBody>
                    <a:bodyPr/>
                    <a:lstStyle/>
                    <a:p>
                      <a:r>
                        <a:rPr lang="en-US" sz="1400" dirty="0"/>
                        <a:t>TK</a:t>
                      </a:r>
                      <a:endParaRPr lang="en-HK" sz="1400" dirty="0"/>
                    </a:p>
                  </a:txBody>
                  <a:tcPr/>
                </a:tc>
                <a:tc>
                  <a:txBody>
                    <a:bodyPr/>
                    <a:lstStyle/>
                    <a:p>
                      <a:r>
                        <a:rPr lang="en-US" sz="1400" dirty="0"/>
                        <a:t>…</a:t>
                      </a:r>
                      <a:endParaRPr lang="en-HK" sz="1400" dirty="0"/>
                    </a:p>
                  </a:txBody>
                  <a:tcPr/>
                </a:tc>
                <a:tc>
                  <a:txBody>
                    <a:bodyPr/>
                    <a:lstStyle/>
                    <a:p>
                      <a:r>
                        <a:rPr lang="en-HK" sz="1400" dirty="0"/>
                        <a:t>T4</a:t>
                      </a:r>
                    </a:p>
                  </a:txBody>
                  <a:tcPr/>
                </a:tc>
                <a:tc>
                  <a:txBody>
                    <a:bodyPr/>
                    <a:lstStyle/>
                    <a:p>
                      <a:r>
                        <a:rPr lang="en-US" sz="1400" dirty="0"/>
                        <a:t>T3</a:t>
                      </a:r>
                      <a:endParaRPr lang="en-HK" sz="1400" dirty="0"/>
                    </a:p>
                  </a:txBody>
                  <a:tcPr/>
                </a:tc>
                <a:tc>
                  <a:txBody>
                    <a:bodyPr/>
                    <a:lstStyle/>
                    <a:p>
                      <a:r>
                        <a:rPr lang="en-US" sz="1400" dirty="0"/>
                        <a:t>T2</a:t>
                      </a:r>
                      <a:endParaRPr lang="en-HK" sz="1400" dirty="0"/>
                    </a:p>
                  </a:txBody>
                  <a:tcPr/>
                </a:tc>
                <a:tc>
                  <a:txBody>
                    <a:bodyPr/>
                    <a:lstStyle/>
                    <a:p>
                      <a:r>
                        <a:rPr lang="en-US" sz="1400" dirty="0"/>
                        <a:t>T1</a:t>
                      </a:r>
                      <a:endParaRPr lang="en-HK" sz="1400" dirty="0"/>
                    </a:p>
                  </a:txBody>
                  <a:tcPr/>
                </a:tc>
                <a:extLst>
                  <a:ext uri="{0D108BD9-81ED-4DB2-BD59-A6C34878D82A}">
                    <a16:rowId xmlns:a16="http://schemas.microsoft.com/office/drawing/2014/main" val="2675645620"/>
                  </a:ext>
                </a:extLst>
              </a:tr>
              <a:tr h="370840">
                <a:tc>
                  <a:txBody>
                    <a:bodyPr/>
                    <a:lstStyle/>
                    <a:p>
                      <a:r>
                        <a:rPr lang="en-US" sz="1400" dirty="0"/>
                        <a:t>…</a:t>
                      </a:r>
                      <a:endParaRPr lang="en-HK" sz="1400" dirty="0"/>
                    </a:p>
                  </a:txBody>
                  <a:tcPr/>
                </a:tc>
                <a:tc>
                  <a:txBody>
                    <a:bodyPr/>
                    <a:lstStyle/>
                    <a:p>
                      <a:r>
                        <a:rPr lang="en-US" sz="1400" dirty="0"/>
                        <a:t>…</a:t>
                      </a:r>
                      <a:endParaRPr lang="en-HK" sz="1400" dirty="0"/>
                    </a:p>
                  </a:txBody>
                  <a:tcPr/>
                </a:tc>
                <a:tc>
                  <a:txBody>
                    <a:bodyPr/>
                    <a:lstStyle/>
                    <a:p>
                      <a:r>
                        <a:rPr lang="en-US" sz="1400" dirty="0"/>
                        <a:t>“The”</a:t>
                      </a:r>
                      <a:endParaRPr lang="en-HK" sz="1400" dirty="0"/>
                    </a:p>
                  </a:txBody>
                  <a:tcPr/>
                </a:tc>
                <a:tc>
                  <a:txBody>
                    <a:bodyPr/>
                    <a:lstStyle/>
                    <a:p>
                      <a:r>
                        <a:rPr lang="en-US" sz="1400" dirty="0"/>
                        <a:t>“quick”</a:t>
                      </a:r>
                      <a:endParaRPr lang="en-HK" sz="1400" dirty="0"/>
                    </a:p>
                  </a:txBody>
                  <a:tcPr/>
                </a:tc>
                <a:tc>
                  <a:txBody>
                    <a:bodyPr/>
                    <a:lstStyle/>
                    <a:p>
                      <a:r>
                        <a:rPr lang="en-US" sz="1400" b="0" dirty="0">
                          <a:solidFill>
                            <a:schemeClr val="tx1"/>
                          </a:solidFill>
                        </a:rPr>
                        <a:t>“brown”</a:t>
                      </a:r>
                      <a:endParaRPr lang="en-HK" sz="1400" b="0" dirty="0">
                        <a:solidFill>
                          <a:schemeClr val="tx1"/>
                        </a:solidFill>
                      </a:endParaRPr>
                    </a:p>
                  </a:txBody>
                  <a:tcPr/>
                </a:tc>
                <a:tc>
                  <a:txBody>
                    <a:bodyPr/>
                    <a:lstStyle/>
                    <a:p>
                      <a:r>
                        <a:rPr lang="en-HK" sz="1400" b="0" u="none" dirty="0">
                          <a:solidFill>
                            <a:schemeClr val="tx1"/>
                          </a:solidFill>
                        </a:rPr>
                        <a:t>“fox”</a:t>
                      </a:r>
                    </a:p>
                  </a:txBody>
                  <a:tcPr/>
                </a:tc>
                <a:extLst>
                  <a:ext uri="{0D108BD9-81ED-4DB2-BD59-A6C34878D82A}">
                    <a16:rowId xmlns:a16="http://schemas.microsoft.com/office/drawing/2014/main" val="1879494971"/>
                  </a:ext>
                </a:extLst>
              </a:tr>
            </a:tbl>
          </a:graphicData>
        </a:graphic>
      </p:graphicFrame>
      <p:graphicFrame>
        <p:nvGraphicFramePr>
          <p:cNvPr id="4" name="Table 3">
            <a:extLst>
              <a:ext uri="{FF2B5EF4-FFF2-40B4-BE49-F238E27FC236}">
                <a16:creationId xmlns:a16="http://schemas.microsoft.com/office/drawing/2014/main" id="{43766440-0A21-78F3-54CE-D7263AB543DE}"/>
              </a:ext>
            </a:extLst>
          </p:cNvPr>
          <p:cNvGraphicFramePr>
            <a:graphicFrameLocks noGrp="1"/>
          </p:cNvGraphicFramePr>
          <p:nvPr/>
        </p:nvGraphicFramePr>
        <p:xfrm>
          <a:off x="6052209" y="2788886"/>
          <a:ext cx="1586866" cy="1112520"/>
        </p:xfrm>
        <a:graphic>
          <a:graphicData uri="http://schemas.openxmlformats.org/drawingml/2006/table">
            <a:tbl>
              <a:tblPr firstRow="1" bandRow="1">
                <a:tableStyleId>{5C22544A-7EE6-4342-B048-85BDC9FD1C3A}</a:tableStyleId>
              </a:tblPr>
              <a:tblGrid>
                <a:gridCol w="969582">
                  <a:extLst>
                    <a:ext uri="{9D8B030D-6E8A-4147-A177-3AD203B41FA5}">
                      <a16:colId xmlns:a16="http://schemas.microsoft.com/office/drawing/2014/main" val="1880481842"/>
                    </a:ext>
                  </a:extLst>
                </a:gridCol>
                <a:gridCol w="617284">
                  <a:extLst>
                    <a:ext uri="{9D8B030D-6E8A-4147-A177-3AD203B41FA5}">
                      <a16:colId xmlns:a16="http://schemas.microsoft.com/office/drawing/2014/main" val="2886987297"/>
                    </a:ext>
                  </a:extLst>
                </a:gridCol>
              </a:tblGrid>
              <a:tr h="370840">
                <a:tc>
                  <a:txBody>
                    <a:bodyPr/>
                    <a:lstStyle/>
                    <a:p>
                      <a:r>
                        <a:rPr lang="en-US" sz="1400" dirty="0"/>
                        <a:t>Token</a:t>
                      </a:r>
                      <a:endParaRPr lang="en-HK" sz="1400" dirty="0"/>
                    </a:p>
                  </a:txBody>
                  <a:tcPr/>
                </a:tc>
                <a:tc>
                  <a:txBody>
                    <a:bodyPr/>
                    <a:lstStyle/>
                    <a:p>
                      <a:r>
                        <a:rPr lang="en-US" sz="1400" dirty="0"/>
                        <a:t>Prob.</a:t>
                      </a:r>
                      <a:endParaRPr lang="en-HK" sz="1400" dirty="0"/>
                    </a:p>
                  </a:txBody>
                  <a:tcPr/>
                </a:tc>
                <a:extLst>
                  <a:ext uri="{0D108BD9-81ED-4DB2-BD59-A6C34878D82A}">
                    <a16:rowId xmlns:a16="http://schemas.microsoft.com/office/drawing/2014/main" val="1464824118"/>
                  </a:ext>
                </a:extLst>
              </a:tr>
              <a:tr h="370840">
                <a:tc>
                  <a:txBody>
                    <a:bodyPr/>
                    <a:lstStyle/>
                    <a:p>
                      <a:r>
                        <a:rPr lang="en-US" sz="1400" dirty="0">
                          <a:solidFill>
                            <a:schemeClr val="tx1"/>
                          </a:solidFill>
                        </a:rPr>
                        <a:t>“jumps”</a:t>
                      </a:r>
                      <a:endParaRPr lang="en-HK" sz="1400" dirty="0">
                        <a:solidFill>
                          <a:schemeClr val="tx1"/>
                        </a:solidFill>
                      </a:endParaRPr>
                    </a:p>
                  </a:txBody>
                  <a:tcPr/>
                </a:tc>
                <a:tc>
                  <a:txBody>
                    <a:bodyPr/>
                    <a:lstStyle/>
                    <a:p>
                      <a:r>
                        <a:rPr lang="en-US" sz="1400" dirty="0">
                          <a:solidFill>
                            <a:schemeClr val="tx1"/>
                          </a:solidFill>
                        </a:rPr>
                        <a:t>77%</a:t>
                      </a:r>
                      <a:endParaRPr lang="en-HK" sz="1400" dirty="0">
                        <a:solidFill>
                          <a:schemeClr val="tx1"/>
                        </a:solidFill>
                      </a:endParaRPr>
                    </a:p>
                  </a:txBody>
                  <a:tcPr/>
                </a:tc>
                <a:extLst>
                  <a:ext uri="{0D108BD9-81ED-4DB2-BD59-A6C34878D82A}">
                    <a16:rowId xmlns:a16="http://schemas.microsoft.com/office/drawing/2014/main" val="1565980424"/>
                  </a:ext>
                </a:extLst>
              </a:tr>
              <a:tr h="370840">
                <a:tc>
                  <a:txBody>
                    <a:bodyPr/>
                    <a:lstStyle/>
                    <a:p>
                      <a:r>
                        <a:rPr lang="en-US" sz="1400" dirty="0"/>
                        <a:t>…</a:t>
                      </a:r>
                      <a:endParaRPr lang="en-HK" sz="1400" dirty="0"/>
                    </a:p>
                  </a:txBody>
                  <a:tcPr/>
                </a:tc>
                <a:tc>
                  <a:txBody>
                    <a:bodyPr/>
                    <a:lstStyle/>
                    <a:p>
                      <a:endParaRPr lang="en-HK" sz="1400" dirty="0"/>
                    </a:p>
                  </a:txBody>
                  <a:tcPr/>
                </a:tc>
                <a:extLst>
                  <a:ext uri="{0D108BD9-81ED-4DB2-BD59-A6C34878D82A}">
                    <a16:rowId xmlns:a16="http://schemas.microsoft.com/office/drawing/2014/main" val="2686757853"/>
                  </a:ext>
                </a:extLst>
              </a:tr>
            </a:tbl>
          </a:graphicData>
        </a:graphic>
      </p:graphicFrame>
      <p:sp>
        <p:nvSpPr>
          <p:cNvPr id="8" name="TextBox 7">
            <a:extLst>
              <a:ext uri="{FF2B5EF4-FFF2-40B4-BE49-F238E27FC236}">
                <a16:creationId xmlns:a16="http://schemas.microsoft.com/office/drawing/2014/main" id="{DFCC4596-05B4-7B1E-BBD9-5B2BF33EB85C}"/>
              </a:ext>
            </a:extLst>
          </p:cNvPr>
          <p:cNvSpPr txBox="1"/>
          <p:nvPr/>
        </p:nvSpPr>
        <p:spPr>
          <a:xfrm>
            <a:off x="740817" y="3907340"/>
            <a:ext cx="1937505" cy="338554"/>
          </a:xfrm>
          <a:prstGeom prst="rect">
            <a:avLst/>
          </a:prstGeom>
          <a:noFill/>
        </p:spPr>
        <p:txBody>
          <a:bodyPr wrap="square" rtlCol="0">
            <a:spAutoFit/>
          </a:bodyPr>
          <a:lstStyle/>
          <a:p>
            <a:pPr algn="ctr"/>
            <a:r>
              <a:rPr lang="en-US" sz="1600" b="1" dirty="0">
                <a:latin typeface="Segoe Print" panose="02000800000000000000" pitchFamily="2" charset="0"/>
              </a:rPr>
              <a:t>Data Instance 2</a:t>
            </a:r>
          </a:p>
        </p:txBody>
      </p:sp>
      <p:pic>
        <p:nvPicPr>
          <p:cNvPr id="28" name="Picture 27" descr="A black and white drawing of a tree&#10;&#10;Description automatically generated with low confidence">
            <a:extLst>
              <a:ext uri="{FF2B5EF4-FFF2-40B4-BE49-F238E27FC236}">
                <a16:creationId xmlns:a16="http://schemas.microsoft.com/office/drawing/2014/main" id="{F512B2A5-FF3E-4CF4-2B40-A8056AC48E70}"/>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61000"/>
                    </a14:imgEffect>
                  </a14:imgLayer>
                </a14:imgProps>
              </a:ext>
            </a:extLst>
          </a:blip>
          <a:stretch>
            <a:fillRect/>
          </a:stretch>
        </p:blipFill>
        <p:spPr>
          <a:xfrm>
            <a:off x="10189953" y="2324321"/>
            <a:ext cx="1635999" cy="1635999"/>
          </a:xfrm>
          <a:prstGeom prst="rect">
            <a:avLst/>
          </a:prstGeom>
        </p:spPr>
      </p:pic>
      <p:sp>
        <p:nvSpPr>
          <p:cNvPr id="29" name="TextBox 28">
            <a:extLst>
              <a:ext uri="{FF2B5EF4-FFF2-40B4-BE49-F238E27FC236}">
                <a16:creationId xmlns:a16="http://schemas.microsoft.com/office/drawing/2014/main" id="{5C2AD1B8-7AA1-DC99-6BD1-16E790B1DD90}"/>
              </a:ext>
            </a:extLst>
          </p:cNvPr>
          <p:cNvSpPr txBox="1"/>
          <p:nvPr/>
        </p:nvSpPr>
        <p:spPr>
          <a:xfrm>
            <a:off x="10258785" y="2849932"/>
            <a:ext cx="1492343" cy="584775"/>
          </a:xfrm>
          <a:prstGeom prst="rect">
            <a:avLst/>
          </a:prstGeom>
          <a:noFill/>
        </p:spPr>
        <p:txBody>
          <a:bodyPr wrap="square" rtlCol="0">
            <a:spAutoFit/>
          </a:bodyPr>
          <a:lstStyle/>
          <a:p>
            <a:pPr algn="ctr"/>
            <a:r>
              <a:rPr lang="en-US" sz="1600" b="1" dirty="0">
                <a:latin typeface="Segoe Print" panose="02000800000000000000" pitchFamily="2" charset="0"/>
              </a:rPr>
              <a:t>Next token:</a:t>
            </a:r>
          </a:p>
          <a:p>
            <a:pPr algn="ctr"/>
            <a:r>
              <a:rPr lang="en-US" sz="1600" b="1" dirty="0">
                <a:solidFill>
                  <a:srgbClr val="FF0000"/>
                </a:solidFill>
                <a:latin typeface="Segoe Print" panose="02000800000000000000" pitchFamily="2" charset="0"/>
              </a:rPr>
              <a:t>“jumps”</a:t>
            </a:r>
          </a:p>
        </p:txBody>
      </p:sp>
      <p:cxnSp>
        <p:nvCxnSpPr>
          <p:cNvPr id="36" name="Straight Arrow Connector 35">
            <a:extLst>
              <a:ext uri="{FF2B5EF4-FFF2-40B4-BE49-F238E27FC236}">
                <a16:creationId xmlns:a16="http://schemas.microsoft.com/office/drawing/2014/main" id="{30680635-69D7-F405-3E49-D25953A1ED80}"/>
              </a:ext>
            </a:extLst>
          </p:cNvPr>
          <p:cNvCxnSpPr/>
          <p:nvPr/>
        </p:nvCxnSpPr>
        <p:spPr>
          <a:xfrm flipV="1">
            <a:off x="2678322" y="1958009"/>
            <a:ext cx="1141179" cy="83087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71FE1D08-CF5A-9B80-6573-C84F3D0C1F26}"/>
              </a:ext>
            </a:extLst>
          </p:cNvPr>
          <p:cNvCxnSpPr>
            <a:cxnSpLocks/>
          </p:cNvCxnSpPr>
          <p:nvPr/>
        </p:nvCxnSpPr>
        <p:spPr>
          <a:xfrm>
            <a:off x="5271630" y="2031292"/>
            <a:ext cx="721788" cy="58158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3CBB9422-A309-E9C3-8A23-FED629C1BB7B}"/>
              </a:ext>
            </a:extLst>
          </p:cNvPr>
          <p:cNvCxnSpPr>
            <a:cxnSpLocks/>
          </p:cNvCxnSpPr>
          <p:nvPr/>
        </p:nvCxnSpPr>
        <p:spPr>
          <a:xfrm flipV="1">
            <a:off x="7706658" y="2137090"/>
            <a:ext cx="725557" cy="48518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AAA34E78-359A-CA68-E215-420DCB569939}"/>
              </a:ext>
            </a:extLst>
          </p:cNvPr>
          <p:cNvCxnSpPr>
            <a:cxnSpLocks/>
          </p:cNvCxnSpPr>
          <p:nvPr/>
        </p:nvCxnSpPr>
        <p:spPr>
          <a:xfrm>
            <a:off x="9595928" y="2176359"/>
            <a:ext cx="516489" cy="35742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aphicFrame>
        <p:nvGraphicFramePr>
          <p:cNvPr id="48" name="Table 47">
            <a:extLst>
              <a:ext uri="{FF2B5EF4-FFF2-40B4-BE49-F238E27FC236}">
                <a16:creationId xmlns:a16="http://schemas.microsoft.com/office/drawing/2014/main" id="{160A06C9-F8D6-42A3-EFC5-A20F790BAE10}"/>
              </a:ext>
            </a:extLst>
          </p:cNvPr>
          <p:cNvGraphicFramePr>
            <a:graphicFrameLocks noGrp="1"/>
          </p:cNvGraphicFramePr>
          <p:nvPr>
            <p:extLst>
              <p:ext uri="{D42A27DB-BD31-4B8C-83A1-F6EECF244321}">
                <p14:modId xmlns:p14="http://schemas.microsoft.com/office/powerpoint/2010/main" val="2844978803"/>
              </p:ext>
            </p:extLst>
          </p:nvPr>
        </p:nvGraphicFramePr>
        <p:xfrm>
          <a:off x="397058" y="4436046"/>
          <a:ext cx="4290810" cy="741680"/>
        </p:xfrm>
        <a:graphic>
          <a:graphicData uri="http://schemas.openxmlformats.org/drawingml/2006/table">
            <a:tbl>
              <a:tblPr firstRow="1" bandRow="1">
                <a:tableStyleId>{5C22544A-7EE6-4342-B048-85BDC9FD1C3A}</a:tableStyleId>
              </a:tblPr>
              <a:tblGrid>
                <a:gridCol w="406718">
                  <a:extLst>
                    <a:ext uri="{9D8B030D-6E8A-4147-A177-3AD203B41FA5}">
                      <a16:colId xmlns:a16="http://schemas.microsoft.com/office/drawing/2014/main" val="4224066371"/>
                    </a:ext>
                  </a:extLst>
                </a:gridCol>
                <a:gridCol w="212076">
                  <a:extLst>
                    <a:ext uri="{9D8B030D-6E8A-4147-A177-3AD203B41FA5}">
                      <a16:colId xmlns:a16="http://schemas.microsoft.com/office/drawing/2014/main" val="1826465049"/>
                    </a:ext>
                  </a:extLst>
                </a:gridCol>
                <a:gridCol w="649542">
                  <a:extLst>
                    <a:ext uri="{9D8B030D-6E8A-4147-A177-3AD203B41FA5}">
                      <a16:colId xmlns:a16="http://schemas.microsoft.com/office/drawing/2014/main" val="3807132106"/>
                    </a:ext>
                  </a:extLst>
                </a:gridCol>
                <a:gridCol w="747903">
                  <a:extLst>
                    <a:ext uri="{9D8B030D-6E8A-4147-A177-3AD203B41FA5}">
                      <a16:colId xmlns:a16="http://schemas.microsoft.com/office/drawing/2014/main" val="3956316170"/>
                    </a:ext>
                  </a:extLst>
                </a:gridCol>
                <a:gridCol w="838137">
                  <a:extLst>
                    <a:ext uri="{9D8B030D-6E8A-4147-A177-3AD203B41FA5}">
                      <a16:colId xmlns:a16="http://schemas.microsoft.com/office/drawing/2014/main" val="2695919903"/>
                    </a:ext>
                  </a:extLst>
                </a:gridCol>
                <a:gridCol w="606743">
                  <a:extLst>
                    <a:ext uri="{9D8B030D-6E8A-4147-A177-3AD203B41FA5}">
                      <a16:colId xmlns:a16="http://schemas.microsoft.com/office/drawing/2014/main" val="866006210"/>
                    </a:ext>
                  </a:extLst>
                </a:gridCol>
                <a:gridCol w="829691">
                  <a:extLst>
                    <a:ext uri="{9D8B030D-6E8A-4147-A177-3AD203B41FA5}">
                      <a16:colId xmlns:a16="http://schemas.microsoft.com/office/drawing/2014/main" val="549592274"/>
                    </a:ext>
                  </a:extLst>
                </a:gridCol>
              </a:tblGrid>
              <a:tr h="370840">
                <a:tc>
                  <a:txBody>
                    <a:bodyPr/>
                    <a:lstStyle/>
                    <a:p>
                      <a:r>
                        <a:rPr lang="en-US" sz="1400" dirty="0"/>
                        <a:t>TK</a:t>
                      </a:r>
                      <a:endParaRPr lang="en-HK" sz="1400" dirty="0"/>
                    </a:p>
                  </a:txBody>
                  <a:tcPr/>
                </a:tc>
                <a:tc>
                  <a:txBody>
                    <a:bodyPr/>
                    <a:lstStyle/>
                    <a:p>
                      <a:r>
                        <a:rPr lang="en-US" sz="1400" dirty="0"/>
                        <a:t>…</a:t>
                      </a:r>
                      <a:endParaRPr lang="en-HK" sz="1400" dirty="0"/>
                    </a:p>
                  </a:txBody>
                  <a:tcPr/>
                </a:tc>
                <a:tc>
                  <a:txBody>
                    <a:bodyPr/>
                    <a:lstStyle/>
                    <a:p>
                      <a:r>
                        <a:rPr lang="en-HK" sz="1400" dirty="0"/>
                        <a:t>T5</a:t>
                      </a:r>
                    </a:p>
                  </a:txBody>
                  <a:tcPr/>
                </a:tc>
                <a:tc>
                  <a:txBody>
                    <a:bodyPr/>
                    <a:lstStyle/>
                    <a:p>
                      <a:r>
                        <a:rPr lang="en-HK" sz="1400" dirty="0"/>
                        <a:t>T4</a:t>
                      </a:r>
                    </a:p>
                  </a:txBody>
                  <a:tcPr/>
                </a:tc>
                <a:tc>
                  <a:txBody>
                    <a:bodyPr/>
                    <a:lstStyle/>
                    <a:p>
                      <a:r>
                        <a:rPr lang="en-US" sz="1400" dirty="0"/>
                        <a:t>T3</a:t>
                      </a:r>
                      <a:endParaRPr lang="en-HK" sz="1400" dirty="0"/>
                    </a:p>
                  </a:txBody>
                  <a:tcPr/>
                </a:tc>
                <a:tc>
                  <a:txBody>
                    <a:bodyPr/>
                    <a:lstStyle/>
                    <a:p>
                      <a:r>
                        <a:rPr lang="en-US" sz="1400" dirty="0"/>
                        <a:t>T2</a:t>
                      </a:r>
                      <a:endParaRPr lang="en-HK" sz="1400" dirty="0"/>
                    </a:p>
                  </a:txBody>
                  <a:tcPr/>
                </a:tc>
                <a:tc>
                  <a:txBody>
                    <a:bodyPr/>
                    <a:lstStyle/>
                    <a:p>
                      <a:r>
                        <a:rPr lang="en-US" sz="1400" dirty="0"/>
                        <a:t>T1</a:t>
                      </a:r>
                      <a:endParaRPr lang="en-HK" sz="1400" dirty="0"/>
                    </a:p>
                  </a:txBody>
                  <a:tcPr/>
                </a:tc>
                <a:extLst>
                  <a:ext uri="{0D108BD9-81ED-4DB2-BD59-A6C34878D82A}">
                    <a16:rowId xmlns:a16="http://schemas.microsoft.com/office/drawing/2014/main" val="2675645620"/>
                  </a:ext>
                </a:extLst>
              </a:tr>
              <a:tr h="370840">
                <a:tc>
                  <a:txBody>
                    <a:bodyPr/>
                    <a:lstStyle/>
                    <a:p>
                      <a:r>
                        <a:rPr lang="en-US" sz="1400" dirty="0"/>
                        <a:t>…</a:t>
                      </a:r>
                      <a:endParaRPr lang="en-HK" sz="1400" dirty="0"/>
                    </a:p>
                  </a:txBody>
                  <a:tcPr/>
                </a:tc>
                <a:tc>
                  <a:txBody>
                    <a:bodyPr/>
                    <a:lstStyle/>
                    <a:p>
                      <a:r>
                        <a:rPr lang="en-US" sz="1400" dirty="0"/>
                        <a:t>…</a:t>
                      </a:r>
                      <a:endParaRPr lang="en-HK" sz="1400" dirty="0"/>
                    </a:p>
                  </a:txBody>
                  <a:tcPr/>
                </a:tc>
                <a:tc>
                  <a:txBody>
                    <a:bodyPr/>
                    <a:lstStyle/>
                    <a:p>
                      <a:r>
                        <a:rPr lang="en-US" sz="1400" dirty="0"/>
                        <a:t>“The”</a:t>
                      </a:r>
                      <a:endParaRPr lang="en-HK" sz="1400" dirty="0"/>
                    </a:p>
                  </a:txBody>
                  <a:tcPr/>
                </a:tc>
                <a:tc>
                  <a:txBody>
                    <a:bodyPr/>
                    <a:lstStyle/>
                    <a:p>
                      <a:r>
                        <a:rPr lang="en-US" sz="1400" dirty="0"/>
                        <a:t>“quick”</a:t>
                      </a:r>
                      <a:endParaRPr lang="en-HK" sz="1400" dirty="0"/>
                    </a:p>
                  </a:txBody>
                  <a:tcPr/>
                </a:tc>
                <a:tc>
                  <a:txBody>
                    <a:bodyPr/>
                    <a:lstStyle/>
                    <a:p>
                      <a:r>
                        <a:rPr lang="en-US" sz="1400" dirty="0"/>
                        <a:t>“brown”</a:t>
                      </a:r>
                      <a:endParaRPr lang="en-HK" sz="1400" dirty="0"/>
                    </a:p>
                  </a:txBody>
                  <a:tcPr/>
                </a:tc>
                <a:tc>
                  <a:txBody>
                    <a:bodyPr/>
                    <a:lstStyle/>
                    <a:p>
                      <a:r>
                        <a:rPr lang="en-HK" sz="1400" b="0" u="none" dirty="0">
                          <a:solidFill>
                            <a:schemeClr val="tx1"/>
                          </a:solidFill>
                        </a:rPr>
                        <a:t>“fox”</a:t>
                      </a:r>
                    </a:p>
                  </a:txBody>
                  <a:tcPr/>
                </a:tc>
                <a:tc>
                  <a:txBody>
                    <a:bodyPr/>
                    <a:lstStyle/>
                    <a:p>
                      <a:r>
                        <a:rPr lang="en-HK" sz="1400" b="1" u="none" dirty="0">
                          <a:solidFill>
                            <a:srgbClr val="FF0000"/>
                          </a:solidFill>
                        </a:rPr>
                        <a:t>“jumps”</a:t>
                      </a:r>
                    </a:p>
                  </a:txBody>
                  <a:tcPr/>
                </a:tc>
                <a:extLst>
                  <a:ext uri="{0D108BD9-81ED-4DB2-BD59-A6C34878D82A}">
                    <a16:rowId xmlns:a16="http://schemas.microsoft.com/office/drawing/2014/main" val="1879494971"/>
                  </a:ext>
                </a:extLst>
              </a:tr>
            </a:tbl>
          </a:graphicData>
        </a:graphic>
      </p:graphicFrame>
      <p:graphicFrame>
        <p:nvGraphicFramePr>
          <p:cNvPr id="49" name="Table 48">
            <a:extLst>
              <a:ext uri="{FF2B5EF4-FFF2-40B4-BE49-F238E27FC236}">
                <a16:creationId xmlns:a16="http://schemas.microsoft.com/office/drawing/2014/main" id="{729F1D98-4219-6500-F95A-4AFE80E39C84}"/>
              </a:ext>
            </a:extLst>
          </p:cNvPr>
          <p:cNvGraphicFramePr>
            <a:graphicFrameLocks noGrp="1"/>
          </p:cNvGraphicFramePr>
          <p:nvPr>
            <p:extLst>
              <p:ext uri="{D42A27DB-BD31-4B8C-83A1-F6EECF244321}">
                <p14:modId xmlns:p14="http://schemas.microsoft.com/office/powerpoint/2010/main" val="1403725749"/>
              </p:ext>
            </p:extLst>
          </p:nvPr>
        </p:nvGraphicFramePr>
        <p:xfrm>
          <a:off x="6025712" y="4324286"/>
          <a:ext cx="1586866" cy="1112520"/>
        </p:xfrm>
        <a:graphic>
          <a:graphicData uri="http://schemas.openxmlformats.org/drawingml/2006/table">
            <a:tbl>
              <a:tblPr firstRow="1" bandRow="1">
                <a:tableStyleId>{5C22544A-7EE6-4342-B048-85BDC9FD1C3A}</a:tableStyleId>
              </a:tblPr>
              <a:tblGrid>
                <a:gridCol w="969582">
                  <a:extLst>
                    <a:ext uri="{9D8B030D-6E8A-4147-A177-3AD203B41FA5}">
                      <a16:colId xmlns:a16="http://schemas.microsoft.com/office/drawing/2014/main" val="1880481842"/>
                    </a:ext>
                  </a:extLst>
                </a:gridCol>
                <a:gridCol w="617284">
                  <a:extLst>
                    <a:ext uri="{9D8B030D-6E8A-4147-A177-3AD203B41FA5}">
                      <a16:colId xmlns:a16="http://schemas.microsoft.com/office/drawing/2014/main" val="2886987297"/>
                    </a:ext>
                  </a:extLst>
                </a:gridCol>
              </a:tblGrid>
              <a:tr h="370840">
                <a:tc>
                  <a:txBody>
                    <a:bodyPr/>
                    <a:lstStyle/>
                    <a:p>
                      <a:r>
                        <a:rPr lang="en-US" sz="1400" dirty="0"/>
                        <a:t>Token</a:t>
                      </a:r>
                      <a:endParaRPr lang="en-HK" sz="1400" dirty="0"/>
                    </a:p>
                  </a:txBody>
                  <a:tcPr/>
                </a:tc>
                <a:tc>
                  <a:txBody>
                    <a:bodyPr/>
                    <a:lstStyle/>
                    <a:p>
                      <a:r>
                        <a:rPr lang="en-US" sz="1400" dirty="0"/>
                        <a:t>Prob.</a:t>
                      </a:r>
                      <a:endParaRPr lang="en-HK" sz="1400" dirty="0"/>
                    </a:p>
                  </a:txBody>
                  <a:tcPr/>
                </a:tc>
                <a:extLst>
                  <a:ext uri="{0D108BD9-81ED-4DB2-BD59-A6C34878D82A}">
                    <a16:rowId xmlns:a16="http://schemas.microsoft.com/office/drawing/2014/main" val="1464824118"/>
                  </a:ext>
                </a:extLst>
              </a:tr>
              <a:tr h="370840">
                <a:tc>
                  <a:txBody>
                    <a:bodyPr/>
                    <a:lstStyle/>
                    <a:p>
                      <a:r>
                        <a:rPr lang="en-US" sz="1400" dirty="0">
                          <a:solidFill>
                            <a:schemeClr val="tx1"/>
                          </a:solidFill>
                        </a:rPr>
                        <a:t>“over”</a:t>
                      </a:r>
                      <a:endParaRPr lang="en-HK" sz="1400" dirty="0">
                        <a:solidFill>
                          <a:schemeClr val="tx1"/>
                        </a:solidFill>
                      </a:endParaRPr>
                    </a:p>
                  </a:txBody>
                  <a:tcPr/>
                </a:tc>
                <a:tc>
                  <a:txBody>
                    <a:bodyPr/>
                    <a:lstStyle/>
                    <a:p>
                      <a:r>
                        <a:rPr lang="en-US" sz="1400" dirty="0">
                          <a:solidFill>
                            <a:schemeClr val="tx1"/>
                          </a:solidFill>
                        </a:rPr>
                        <a:t>82%</a:t>
                      </a:r>
                      <a:endParaRPr lang="en-HK" sz="1400" dirty="0">
                        <a:solidFill>
                          <a:schemeClr val="tx1"/>
                        </a:solidFill>
                      </a:endParaRPr>
                    </a:p>
                  </a:txBody>
                  <a:tcPr/>
                </a:tc>
                <a:extLst>
                  <a:ext uri="{0D108BD9-81ED-4DB2-BD59-A6C34878D82A}">
                    <a16:rowId xmlns:a16="http://schemas.microsoft.com/office/drawing/2014/main" val="1565980424"/>
                  </a:ext>
                </a:extLst>
              </a:tr>
              <a:tr h="370840">
                <a:tc>
                  <a:txBody>
                    <a:bodyPr/>
                    <a:lstStyle/>
                    <a:p>
                      <a:r>
                        <a:rPr lang="en-US" sz="1400" dirty="0"/>
                        <a:t>…</a:t>
                      </a:r>
                      <a:endParaRPr lang="en-HK" sz="1400" dirty="0"/>
                    </a:p>
                  </a:txBody>
                  <a:tcPr/>
                </a:tc>
                <a:tc>
                  <a:txBody>
                    <a:bodyPr/>
                    <a:lstStyle/>
                    <a:p>
                      <a:endParaRPr lang="en-HK" sz="1400" dirty="0"/>
                    </a:p>
                  </a:txBody>
                  <a:tcPr/>
                </a:tc>
                <a:extLst>
                  <a:ext uri="{0D108BD9-81ED-4DB2-BD59-A6C34878D82A}">
                    <a16:rowId xmlns:a16="http://schemas.microsoft.com/office/drawing/2014/main" val="2686757853"/>
                  </a:ext>
                </a:extLst>
              </a:tr>
            </a:tbl>
          </a:graphicData>
        </a:graphic>
      </p:graphicFrame>
      <p:sp>
        <p:nvSpPr>
          <p:cNvPr id="50" name="TextBox 49">
            <a:extLst>
              <a:ext uri="{FF2B5EF4-FFF2-40B4-BE49-F238E27FC236}">
                <a16:creationId xmlns:a16="http://schemas.microsoft.com/office/drawing/2014/main" id="{6DCE514F-2F27-9ED3-79D4-15A9AEDBC3B8}"/>
              </a:ext>
            </a:extLst>
          </p:cNvPr>
          <p:cNvSpPr txBox="1"/>
          <p:nvPr/>
        </p:nvSpPr>
        <p:spPr>
          <a:xfrm>
            <a:off x="740817" y="5307599"/>
            <a:ext cx="1937505" cy="338554"/>
          </a:xfrm>
          <a:prstGeom prst="rect">
            <a:avLst/>
          </a:prstGeom>
          <a:noFill/>
        </p:spPr>
        <p:txBody>
          <a:bodyPr wrap="square" rtlCol="0">
            <a:spAutoFit/>
          </a:bodyPr>
          <a:lstStyle/>
          <a:p>
            <a:pPr algn="ctr"/>
            <a:r>
              <a:rPr lang="en-US" sz="1600" b="1" dirty="0">
                <a:latin typeface="Segoe Print" panose="02000800000000000000" pitchFamily="2" charset="0"/>
              </a:rPr>
              <a:t>Data Instance 3</a:t>
            </a:r>
          </a:p>
        </p:txBody>
      </p:sp>
      <p:pic>
        <p:nvPicPr>
          <p:cNvPr id="51" name="Picture 50" descr="A black and white drawing of a tree&#10;&#10;Description automatically generated with low confidence">
            <a:extLst>
              <a:ext uri="{FF2B5EF4-FFF2-40B4-BE49-F238E27FC236}">
                <a16:creationId xmlns:a16="http://schemas.microsoft.com/office/drawing/2014/main" id="{A0155A63-8414-77F1-3B01-DAB80FEA7F2A}"/>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61000"/>
                    </a14:imgEffect>
                  </a14:imgLayer>
                </a14:imgProps>
              </a:ext>
            </a:extLst>
          </a:blip>
          <a:stretch>
            <a:fillRect/>
          </a:stretch>
        </p:blipFill>
        <p:spPr>
          <a:xfrm>
            <a:off x="10296843" y="4175449"/>
            <a:ext cx="1635999" cy="1635999"/>
          </a:xfrm>
          <a:prstGeom prst="rect">
            <a:avLst/>
          </a:prstGeom>
        </p:spPr>
      </p:pic>
      <p:sp>
        <p:nvSpPr>
          <p:cNvPr id="52" name="TextBox 51">
            <a:extLst>
              <a:ext uri="{FF2B5EF4-FFF2-40B4-BE49-F238E27FC236}">
                <a16:creationId xmlns:a16="http://schemas.microsoft.com/office/drawing/2014/main" id="{0E38DB45-60B4-B356-E581-62D130796757}"/>
              </a:ext>
            </a:extLst>
          </p:cNvPr>
          <p:cNvSpPr txBox="1"/>
          <p:nvPr/>
        </p:nvSpPr>
        <p:spPr>
          <a:xfrm>
            <a:off x="10365675" y="4701060"/>
            <a:ext cx="1492343" cy="584775"/>
          </a:xfrm>
          <a:prstGeom prst="rect">
            <a:avLst/>
          </a:prstGeom>
          <a:noFill/>
        </p:spPr>
        <p:txBody>
          <a:bodyPr wrap="square" rtlCol="0">
            <a:spAutoFit/>
          </a:bodyPr>
          <a:lstStyle/>
          <a:p>
            <a:pPr algn="ctr"/>
            <a:r>
              <a:rPr lang="en-US" sz="1600" b="1" dirty="0">
                <a:latin typeface="Segoe Print" panose="02000800000000000000" pitchFamily="2" charset="0"/>
              </a:rPr>
              <a:t>Next token:</a:t>
            </a:r>
          </a:p>
          <a:p>
            <a:pPr algn="ctr"/>
            <a:r>
              <a:rPr lang="en-US" sz="1600" b="1" dirty="0">
                <a:latin typeface="Segoe Print" panose="02000800000000000000" pitchFamily="2" charset="0"/>
              </a:rPr>
              <a:t>“over”</a:t>
            </a:r>
          </a:p>
        </p:txBody>
      </p:sp>
      <p:cxnSp>
        <p:nvCxnSpPr>
          <p:cNvPr id="53" name="Straight Arrow Connector 52">
            <a:extLst>
              <a:ext uri="{FF2B5EF4-FFF2-40B4-BE49-F238E27FC236}">
                <a16:creationId xmlns:a16="http://schemas.microsoft.com/office/drawing/2014/main" id="{1CDD9671-8B6F-B1EE-4091-C676B73F429B}"/>
              </a:ext>
            </a:extLst>
          </p:cNvPr>
          <p:cNvCxnSpPr>
            <a:cxnSpLocks/>
          </p:cNvCxnSpPr>
          <p:nvPr/>
        </p:nvCxnSpPr>
        <p:spPr>
          <a:xfrm flipH="1">
            <a:off x="4687868" y="3319670"/>
            <a:ext cx="5847610" cy="163001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9C1AC37F-9296-186F-3530-DFA08754F313}"/>
              </a:ext>
            </a:extLst>
          </p:cNvPr>
          <p:cNvCxnSpPr>
            <a:cxnSpLocks/>
          </p:cNvCxnSpPr>
          <p:nvPr/>
        </p:nvCxnSpPr>
        <p:spPr>
          <a:xfrm flipV="1">
            <a:off x="3880059" y="2764029"/>
            <a:ext cx="574717" cy="148186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A2268F14-7CB8-963F-BFAD-47FB4128D120}"/>
              </a:ext>
            </a:extLst>
          </p:cNvPr>
          <p:cNvCxnSpPr>
            <a:cxnSpLocks/>
          </p:cNvCxnSpPr>
          <p:nvPr/>
        </p:nvCxnSpPr>
        <p:spPr>
          <a:xfrm>
            <a:off x="4869194" y="2801110"/>
            <a:ext cx="984513" cy="161422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D6E49C62-B48A-38E7-1A51-A5C9DC02CF90}"/>
              </a:ext>
            </a:extLst>
          </p:cNvPr>
          <p:cNvCxnSpPr>
            <a:cxnSpLocks/>
          </p:cNvCxnSpPr>
          <p:nvPr/>
        </p:nvCxnSpPr>
        <p:spPr>
          <a:xfrm flipV="1">
            <a:off x="7690114" y="2774462"/>
            <a:ext cx="1028665" cy="147143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DA8D4FBB-F551-0FD1-1322-34CD98A83859}"/>
              </a:ext>
            </a:extLst>
          </p:cNvPr>
          <p:cNvCxnSpPr>
            <a:cxnSpLocks/>
          </p:cNvCxnSpPr>
          <p:nvPr/>
        </p:nvCxnSpPr>
        <p:spPr>
          <a:xfrm>
            <a:off x="9370316" y="2797032"/>
            <a:ext cx="857695" cy="163901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C04E43E9-3843-5222-596C-41D2F4E1F95E}"/>
              </a:ext>
            </a:extLst>
          </p:cNvPr>
          <p:cNvSpPr txBox="1"/>
          <p:nvPr/>
        </p:nvSpPr>
        <p:spPr>
          <a:xfrm>
            <a:off x="1890903" y="6047283"/>
            <a:ext cx="9339608" cy="523220"/>
          </a:xfrm>
          <a:prstGeom prst="rect">
            <a:avLst/>
          </a:prstGeom>
          <a:noFill/>
        </p:spPr>
        <p:txBody>
          <a:bodyPr wrap="none" rtlCol="0">
            <a:spAutoFit/>
          </a:bodyPr>
          <a:lstStyle/>
          <a:p>
            <a:r>
              <a:rPr lang="en-US" sz="2800" dirty="0"/>
              <a:t>And this continues until we get the End-Of-Transmission token.</a:t>
            </a:r>
          </a:p>
        </p:txBody>
      </p:sp>
      <p:sp>
        <p:nvSpPr>
          <p:cNvPr id="25" name="TextBox 24">
            <a:extLst>
              <a:ext uri="{FF2B5EF4-FFF2-40B4-BE49-F238E27FC236}">
                <a16:creationId xmlns:a16="http://schemas.microsoft.com/office/drawing/2014/main" id="{A5F19C60-1168-277C-5C41-3E4E16DC4EDD}"/>
              </a:ext>
            </a:extLst>
          </p:cNvPr>
          <p:cNvSpPr txBox="1"/>
          <p:nvPr/>
        </p:nvSpPr>
        <p:spPr>
          <a:xfrm>
            <a:off x="225527" y="27615"/>
            <a:ext cx="3632570" cy="707886"/>
          </a:xfrm>
          <a:prstGeom prst="rect">
            <a:avLst/>
          </a:prstGeom>
          <a:noFill/>
        </p:spPr>
        <p:txBody>
          <a:bodyPr wrap="square" rtlCol="0">
            <a:spAutoFit/>
          </a:bodyPr>
          <a:lstStyle/>
          <a:p>
            <a:pPr lvl="1"/>
            <a:r>
              <a:rPr lang="en-US" sz="4000" dirty="0">
                <a:solidFill>
                  <a:srgbClr val="FF0000"/>
                </a:solidFill>
              </a:rPr>
              <a:t>Questions?</a:t>
            </a:r>
          </a:p>
        </p:txBody>
      </p:sp>
    </p:spTree>
    <p:extLst>
      <p:ext uri="{BB962C8B-B14F-4D97-AF65-F5344CB8AC3E}">
        <p14:creationId xmlns:p14="http://schemas.microsoft.com/office/powerpoint/2010/main" val="2501698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19" grpId="0"/>
      <p:bldP spid="2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449C4-1C2C-4270-853F-56EA8BDBCD8F}"/>
              </a:ext>
            </a:extLst>
          </p:cNvPr>
          <p:cNvSpPr>
            <a:spLocks noGrp="1"/>
          </p:cNvSpPr>
          <p:nvPr>
            <p:ph type="title"/>
          </p:nvPr>
        </p:nvSpPr>
        <p:spPr>
          <a:xfrm>
            <a:off x="838200" y="1950292"/>
            <a:ext cx="10515600" cy="1325563"/>
          </a:xfrm>
        </p:spPr>
        <p:txBody>
          <a:bodyPr/>
          <a:lstStyle/>
          <a:p>
            <a:r>
              <a:rPr lang="en-US" dirty="0"/>
              <a:t>Let’s talk more about the implantation details.</a:t>
            </a:r>
            <a:endParaRPr lang="en-HK" dirty="0"/>
          </a:p>
        </p:txBody>
      </p:sp>
      <p:pic>
        <p:nvPicPr>
          <p:cNvPr id="3" name="Picture 2" descr="Shape, circle&#10;&#10;Description automatically generated">
            <a:extLst>
              <a:ext uri="{FF2B5EF4-FFF2-40B4-BE49-F238E27FC236}">
                <a16:creationId xmlns:a16="http://schemas.microsoft.com/office/drawing/2014/main" id="{985B5C79-1A01-4C6E-AFD0-4381E863B0C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60000"/>
                    </a14:imgEffect>
                  </a14:imgLayer>
                </a14:imgProps>
              </a:ext>
            </a:extLst>
          </a:blip>
          <a:stretch>
            <a:fillRect/>
          </a:stretch>
        </p:blipFill>
        <p:spPr>
          <a:xfrm>
            <a:off x="6288546" y="3339530"/>
            <a:ext cx="1374593" cy="1615749"/>
          </a:xfrm>
          <a:prstGeom prst="rect">
            <a:avLst/>
          </a:prstGeom>
        </p:spPr>
      </p:pic>
      <p:sp>
        <p:nvSpPr>
          <p:cNvPr id="4" name="TextBox 3">
            <a:extLst>
              <a:ext uri="{FF2B5EF4-FFF2-40B4-BE49-F238E27FC236}">
                <a16:creationId xmlns:a16="http://schemas.microsoft.com/office/drawing/2014/main" id="{3D25CFE5-E85C-4E6B-BB74-14D490377449}"/>
              </a:ext>
            </a:extLst>
          </p:cNvPr>
          <p:cNvSpPr txBox="1"/>
          <p:nvPr/>
        </p:nvSpPr>
        <p:spPr>
          <a:xfrm>
            <a:off x="6007089" y="4955279"/>
            <a:ext cx="1937505" cy="584775"/>
          </a:xfrm>
          <a:prstGeom prst="rect">
            <a:avLst/>
          </a:prstGeom>
          <a:noFill/>
        </p:spPr>
        <p:txBody>
          <a:bodyPr wrap="square" rtlCol="0">
            <a:spAutoFit/>
          </a:bodyPr>
          <a:lstStyle/>
          <a:p>
            <a:pPr algn="ctr"/>
            <a:r>
              <a:rPr lang="en-US" sz="1600" b="1" dirty="0">
                <a:latin typeface="Segoe Print" panose="02000800000000000000" pitchFamily="2" charset="0"/>
              </a:rPr>
              <a:t>Large Language Model</a:t>
            </a:r>
          </a:p>
        </p:txBody>
      </p:sp>
      <p:sp>
        <p:nvSpPr>
          <p:cNvPr id="5" name="TextBox 4">
            <a:extLst>
              <a:ext uri="{FF2B5EF4-FFF2-40B4-BE49-F238E27FC236}">
                <a16:creationId xmlns:a16="http://schemas.microsoft.com/office/drawing/2014/main" id="{5AE03349-112F-41CE-BA98-72D8D4F3E1B4}"/>
              </a:ext>
            </a:extLst>
          </p:cNvPr>
          <p:cNvSpPr txBox="1"/>
          <p:nvPr/>
        </p:nvSpPr>
        <p:spPr>
          <a:xfrm>
            <a:off x="2155761" y="4300024"/>
            <a:ext cx="2738763" cy="400110"/>
          </a:xfrm>
          <a:prstGeom prst="rect">
            <a:avLst/>
          </a:prstGeom>
          <a:noFill/>
        </p:spPr>
        <p:txBody>
          <a:bodyPr wrap="none" rtlCol="0">
            <a:spAutoFit/>
          </a:bodyPr>
          <a:lstStyle/>
          <a:p>
            <a:r>
              <a:rPr lang="en-US" sz="2000" dirty="0"/>
              <a:t>What’s inside this thing?</a:t>
            </a:r>
            <a:endParaRPr lang="en-HK" sz="2000" dirty="0"/>
          </a:p>
        </p:txBody>
      </p:sp>
      <p:cxnSp>
        <p:nvCxnSpPr>
          <p:cNvPr id="8" name="Straight Arrow Connector 7">
            <a:extLst>
              <a:ext uri="{FF2B5EF4-FFF2-40B4-BE49-F238E27FC236}">
                <a16:creationId xmlns:a16="http://schemas.microsoft.com/office/drawing/2014/main" id="{00DCC169-0FC7-4961-BE1E-153F49A8721C}"/>
              </a:ext>
            </a:extLst>
          </p:cNvPr>
          <p:cNvCxnSpPr>
            <a:stCxn id="5" idx="3"/>
          </p:cNvCxnSpPr>
          <p:nvPr/>
        </p:nvCxnSpPr>
        <p:spPr>
          <a:xfrm flipV="1">
            <a:off x="4894524" y="4060874"/>
            <a:ext cx="1806387" cy="43920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952662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5D752-DA31-4E51-B696-D199BD1908FE}"/>
              </a:ext>
            </a:extLst>
          </p:cNvPr>
          <p:cNvSpPr/>
          <p:nvPr/>
        </p:nvSpPr>
        <p:spPr>
          <a:xfrm>
            <a:off x="2718344" y="3105834"/>
            <a:ext cx="6755311" cy="646331"/>
          </a:xfrm>
          <a:prstGeom prst="rect">
            <a:avLst/>
          </a:prstGeom>
        </p:spPr>
        <p:txBody>
          <a:bodyPr wrap="none">
            <a:spAutoFit/>
          </a:bodyPr>
          <a:lstStyle/>
          <a:p>
            <a:r>
              <a:rPr lang="en-HK" sz="3600" dirty="0">
                <a:latin typeface="+mj-lt"/>
              </a:rPr>
              <a:t>Generative</a:t>
            </a:r>
            <a:r>
              <a:rPr lang="en-HK" sz="3600" dirty="0">
                <a:solidFill>
                  <a:srgbClr val="202122"/>
                </a:solidFill>
                <a:latin typeface="+mj-lt"/>
              </a:rPr>
              <a:t> Pre-trained </a:t>
            </a:r>
            <a:r>
              <a:rPr lang="en-HK" sz="3600" dirty="0">
                <a:solidFill>
                  <a:srgbClr val="FF0000"/>
                </a:solidFill>
                <a:latin typeface="+mj-lt"/>
              </a:rPr>
              <a:t>Transformer</a:t>
            </a:r>
          </a:p>
        </p:txBody>
      </p:sp>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83995BEA-D985-D3D6-9B0D-FBA8E93F28D3}"/>
                  </a:ext>
                </a:extLst>
              </p:cNvPr>
              <p:cNvSpPr txBox="1">
                <a:spLocks/>
              </p:cNvSpPr>
              <p:nvPr/>
            </p:nvSpPr>
            <p:spPr>
              <a:xfrm>
                <a:off x="838200" y="1455077"/>
                <a:ext cx="10515600" cy="9523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AA72D4"/>
                    </a:solidFill>
                  </a:rPr>
                  <a:t>Representation</a:t>
                </a:r>
                <a:r>
                  <a:rPr lang="en-US" sz="3600" dirty="0"/>
                  <a:t> </a:t>
                </a:r>
                <a14:m>
                  <m:oMath xmlns:m="http://schemas.openxmlformats.org/officeDocument/2006/math">
                    <m:r>
                      <a:rPr lang="en-US" sz="3600" b="0" i="1" smtClean="0">
                        <a:latin typeface="Cambria Math" panose="02040503050406030204" pitchFamily="18" charset="0"/>
                      </a:rPr>
                      <m:t>+</m:t>
                    </m:r>
                  </m:oMath>
                </a14:m>
                <a:r>
                  <a:rPr lang="en-US" sz="3600" dirty="0"/>
                  <a:t> </a:t>
                </a:r>
                <a:r>
                  <a:rPr lang="en-US" sz="3600" dirty="0">
                    <a:solidFill>
                      <a:schemeClr val="accent6"/>
                    </a:solidFill>
                  </a:rPr>
                  <a:t>Evaluation</a:t>
                </a:r>
                <a:r>
                  <a:rPr lang="en-US" sz="3600" dirty="0"/>
                  <a:t> </a:t>
                </a:r>
                <a14:m>
                  <m:oMath xmlns:m="http://schemas.openxmlformats.org/officeDocument/2006/math">
                    <m:r>
                      <a:rPr lang="en-US" sz="3600" i="1">
                        <a:latin typeface="Cambria Math" panose="02040503050406030204" pitchFamily="18" charset="0"/>
                      </a:rPr>
                      <m:t>+</m:t>
                    </m:r>
                  </m:oMath>
                </a14:m>
                <a:r>
                  <a:rPr lang="en-US" sz="3600" dirty="0"/>
                  <a:t> </a:t>
                </a:r>
                <a:r>
                  <a:rPr lang="en-US" sz="3600" dirty="0">
                    <a:solidFill>
                      <a:schemeClr val="accent2"/>
                    </a:solidFill>
                  </a:rPr>
                  <a:t>Optimization</a:t>
                </a:r>
              </a:p>
            </p:txBody>
          </p:sp>
        </mc:Choice>
        <mc:Fallback xmlns="">
          <p:sp>
            <p:nvSpPr>
              <p:cNvPr id="6" name="Title 1">
                <a:extLst>
                  <a:ext uri="{FF2B5EF4-FFF2-40B4-BE49-F238E27FC236}">
                    <a16:creationId xmlns:a16="http://schemas.microsoft.com/office/drawing/2014/main" id="{83995BEA-D985-D3D6-9B0D-FBA8E93F28D3}"/>
                  </a:ext>
                </a:extLst>
              </p:cNvPr>
              <p:cNvSpPr txBox="1">
                <a:spLocks noRot="1" noChangeAspect="1" noMove="1" noResize="1" noEditPoints="1" noAdjustHandles="1" noChangeArrowheads="1" noChangeShapeType="1" noTextEdit="1"/>
              </p:cNvSpPr>
              <p:nvPr/>
            </p:nvSpPr>
            <p:spPr>
              <a:xfrm>
                <a:off x="838200" y="1455077"/>
                <a:ext cx="10515600" cy="952398"/>
              </a:xfrm>
              <a:prstGeom prst="rect">
                <a:avLst/>
              </a:prstGeom>
              <a:blipFill>
                <a:blip r:embed="rId2"/>
                <a:stretch>
                  <a:fillRect b="-5128"/>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C4039908-1584-6167-FB1E-C875AC391392}"/>
              </a:ext>
            </a:extLst>
          </p:cNvPr>
          <p:cNvSpPr/>
          <p:nvPr/>
        </p:nvSpPr>
        <p:spPr>
          <a:xfrm>
            <a:off x="1827079" y="1510845"/>
            <a:ext cx="3101009" cy="840862"/>
          </a:xfrm>
          <a:prstGeom prst="ellipse">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3D706BE9-E201-72D7-8E34-DC56691C411F}"/>
              </a:ext>
            </a:extLst>
          </p:cNvPr>
          <p:cNvCxnSpPr/>
          <p:nvPr/>
        </p:nvCxnSpPr>
        <p:spPr>
          <a:xfrm flipH="1" flipV="1">
            <a:off x="5108713" y="2146852"/>
            <a:ext cx="2822713" cy="109330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6102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1">
                <a:extLst>
                  <a:ext uri="{FF2B5EF4-FFF2-40B4-BE49-F238E27FC236}">
                    <a16:creationId xmlns:a16="http://schemas.microsoft.com/office/drawing/2014/main" id="{EF9D2B01-5217-9787-7C5A-400F9B5819F9}"/>
                  </a:ext>
                </a:extLst>
              </p:cNvPr>
              <p:cNvSpPr txBox="1">
                <a:spLocks/>
              </p:cNvSpPr>
              <p:nvPr/>
            </p:nvSpPr>
            <p:spPr>
              <a:xfrm>
                <a:off x="838198" y="400318"/>
                <a:ext cx="10515600" cy="9523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AA72D4"/>
                    </a:solidFill>
                  </a:rPr>
                  <a:t>Representation</a:t>
                </a:r>
                <a:r>
                  <a:rPr lang="en-US" sz="3600" dirty="0"/>
                  <a:t> </a:t>
                </a:r>
                <a14:m>
                  <m:oMath xmlns:m="http://schemas.openxmlformats.org/officeDocument/2006/math">
                    <m:r>
                      <a:rPr lang="en-US" sz="3600" b="0" i="1" smtClean="0">
                        <a:solidFill>
                          <a:schemeClr val="bg2">
                            <a:lumMod val="90000"/>
                          </a:schemeClr>
                        </a:solidFill>
                        <a:latin typeface="Cambria Math" panose="02040503050406030204" pitchFamily="18" charset="0"/>
                      </a:rPr>
                      <m:t>+</m:t>
                    </m:r>
                  </m:oMath>
                </a14:m>
                <a:r>
                  <a:rPr lang="en-US" sz="3600" dirty="0">
                    <a:solidFill>
                      <a:schemeClr val="bg2">
                        <a:lumMod val="90000"/>
                      </a:schemeClr>
                    </a:solidFill>
                  </a:rPr>
                  <a:t> Evaluation </a:t>
                </a:r>
                <a14:m>
                  <m:oMath xmlns:m="http://schemas.openxmlformats.org/officeDocument/2006/math">
                    <m:r>
                      <a:rPr lang="en-US" sz="3600" i="1">
                        <a:solidFill>
                          <a:schemeClr val="bg2">
                            <a:lumMod val="90000"/>
                          </a:schemeClr>
                        </a:solidFill>
                        <a:latin typeface="Cambria Math" panose="02040503050406030204" pitchFamily="18" charset="0"/>
                      </a:rPr>
                      <m:t>+</m:t>
                    </m:r>
                  </m:oMath>
                </a14:m>
                <a:r>
                  <a:rPr lang="en-US" sz="3600" dirty="0">
                    <a:solidFill>
                      <a:schemeClr val="bg2">
                        <a:lumMod val="90000"/>
                      </a:schemeClr>
                    </a:solidFill>
                  </a:rPr>
                  <a:t> Optimization</a:t>
                </a:r>
                <a:endParaRPr lang="en-US" sz="3600" dirty="0">
                  <a:solidFill>
                    <a:schemeClr val="accent2"/>
                  </a:solidFill>
                </a:endParaRPr>
              </a:p>
            </p:txBody>
          </p:sp>
        </mc:Choice>
        <mc:Fallback xmlns="">
          <p:sp>
            <p:nvSpPr>
              <p:cNvPr id="3" name="Title 1">
                <a:extLst>
                  <a:ext uri="{FF2B5EF4-FFF2-40B4-BE49-F238E27FC236}">
                    <a16:creationId xmlns:a16="http://schemas.microsoft.com/office/drawing/2014/main" id="{EF9D2B01-5217-9787-7C5A-400F9B5819F9}"/>
                  </a:ext>
                </a:extLst>
              </p:cNvPr>
              <p:cNvSpPr txBox="1">
                <a:spLocks noRot="1" noChangeAspect="1" noMove="1" noResize="1" noEditPoints="1" noAdjustHandles="1" noChangeArrowheads="1" noChangeShapeType="1" noTextEdit="1"/>
              </p:cNvSpPr>
              <p:nvPr/>
            </p:nvSpPr>
            <p:spPr>
              <a:xfrm>
                <a:off x="838198" y="400318"/>
                <a:ext cx="10515600" cy="952398"/>
              </a:xfrm>
              <a:prstGeom prst="rect">
                <a:avLst/>
              </a:prstGeom>
              <a:blipFill>
                <a:blip r:embed="rId2"/>
                <a:stretch>
                  <a:fillRect b="-5128"/>
                </a:stretch>
              </a:blipFill>
            </p:spPr>
            <p:txBody>
              <a:bodyPr/>
              <a:lstStyle/>
              <a:p>
                <a:r>
                  <a:rPr lang="en-HK">
                    <a:noFill/>
                  </a:rPr>
                  <a:t> </a:t>
                </a:r>
              </a:p>
            </p:txBody>
          </p:sp>
        </mc:Fallback>
      </mc:AlternateContent>
      <p:pic>
        <p:nvPicPr>
          <p:cNvPr id="1026" name="Picture 2">
            <a:extLst>
              <a:ext uri="{FF2B5EF4-FFF2-40B4-BE49-F238E27FC236}">
                <a16:creationId xmlns:a16="http://schemas.microsoft.com/office/drawing/2014/main" id="{961C088A-DF01-5FD9-2CEF-6AB92B4A04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8992" y="1451112"/>
            <a:ext cx="3039993" cy="516834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1F21DA3-D815-557B-7B23-0FDEA693389B}"/>
              </a:ext>
            </a:extLst>
          </p:cNvPr>
          <p:cNvSpPr txBox="1"/>
          <p:nvPr/>
        </p:nvSpPr>
        <p:spPr>
          <a:xfrm>
            <a:off x="1351722" y="2511792"/>
            <a:ext cx="5307495" cy="3046988"/>
          </a:xfrm>
          <a:prstGeom prst="rect">
            <a:avLst/>
          </a:prstGeom>
          <a:noFill/>
        </p:spPr>
        <p:txBody>
          <a:bodyPr wrap="square" rtlCol="0">
            <a:spAutoFit/>
          </a:bodyPr>
          <a:lstStyle/>
          <a:p>
            <a:r>
              <a:rPr lang="en-US" sz="2800" dirty="0"/>
              <a:t>There are many “architectures” for neural networks, each designed for purpose-specific applications.</a:t>
            </a:r>
          </a:p>
          <a:p>
            <a:endParaRPr lang="en-US" dirty="0"/>
          </a:p>
          <a:p>
            <a:endParaRPr lang="en-US" dirty="0"/>
          </a:p>
          <a:p>
            <a:endParaRPr lang="en-US" dirty="0"/>
          </a:p>
          <a:p>
            <a:r>
              <a:rPr lang="en-US" dirty="0"/>
              <a:t>Image taken from:</a:t>
            </a:r>
          </a:p>
          <a:p>
            <a:r>
              <a:rPr lang="en-US" dirty="0">
                <a:hlinkClick r:id="rId4"/>
              </a:rPr>
              <a:t>https://www.asimovinstitute.org/neural-network-zoo/</a:t>
            </a:r>
            <a:endParaRPr lang="en-US" dirty="0"/>
          </a:p>
          <a:p>
            <a:endParaRPr lang="en-US" dirty="0"/>
          </a:p>
        </p:txBody>
      </p:sp>
    </p:spTree>
    <p:extLst>
      <p:ext uri="{BB962C8B-B14F-4D97-AF65-F5344CB8AC3E}">
        <p14:creationId xmlns:p14="http://schemas.microsoft.com/office/powerpoint/2010/main" val="3371409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7FEE68D-A443-2302-9960-C53B2ACB570F}"/>
              </a:ext>
            </a:extLst>
          </p:cNvPr>
          <p:cNvGrpSpPr/>
          <p:nvPr/>
        </p:nvGrpSpPr>
        <p:grpSpPr>
          <a:xfrm>
            <a:off x="838200" y="2551213"/>
            <a:ext cx="9323322" cy="1755574"/>
            <a:chOff x="838200" y="2415209"/>
            <a:chExt cx="9323322" cy="1755574"/>
          </a:xfrm>
        </p:grpSpPr>
        <p:sp>
          <p:nvSpPr>
            <p:cNvPr id="4" name="TextBox 3">
              <a:extLst>
                <a:ext uri="{FF2B5EF4-FFF2-40B4-BE49-F238E27FC236}">
                  <a16:creationId xmlns:a16="http://schemas.microsoft.com/office/drawing/2014/main" id="{65EC2E08-48F2-49EC-AA0E-5B347B50B628}"/>
                </a:ext>
              </a:extLst>
            </p:cNvPr>
            <p:cNvSpPr txBox="1"/>
            <p:nvPr/>
          </p:nvSpPr>
          <p:spPr>
            <a:xfrm>
              <a:off x="838200" y="3339786"/>
              <a:ext cx="9323322" cy="830997"/>
            </a:xfrm>
            <a:prstGeom prst="rect">
              <a:avLst/>
            </a:prstGeom>
            <a:noFill/>
          </p:spPr>
          <p:txBody>
            <a:bodyPr wrap="none" rtlCol="0">
              <a:spAutoFit/>
            </a:bodyPr>
            <a:lstStyle/>
            <a:p>
              <a:r>
                <a:rPr lang="en-US" sz="2400" dirty="0"/>
                <a:t>This assumes you watched the neural networks video from 3Blue1Brown.</a:t>
              </a:r>
            </a:p>
            <a:p>
              <a:r>
                <a:rPr lang="es-419" sz="2400" dirty="0">
                  <a:hlinkClick r:id="rId2"/>
                </a:rPr>
                <a:t>https://www.youtube.com/watch?v=aircAruvnKk</a:t>
              </a:r>
              <a:endParaRPr lang="es-419" sz="2400" dirty="0"/>
            </a:p>
          </p:txBody>
        </p:sp>
        <p:sp>
          <p:nvSpPr>
            <p:cNvPr id="6" name="TextBox 5">
              <a:extLst>
                <a:ext uri="{FF2B5EF4-FFF2-40B4-BE49-F238E27FC236}">
                  <a16:creationId xmlns:a16="http://schemas.microsoft.com/office/drawing/2014/main" id="{50BF31E9-550C-E69C-7723-91B742B4A92D}"/>
                </a:ext>
              </a:extLst>
            </p:cNvPr>
            <p:cNvSpPr txBox="1"/>
            <p:nvPr/>
          </p:nvSpPr>
          <p:spPr>
            <a:xfrm>
              <a:off x="838200" y="2415209"/>
              <a:ext cx="7104124" cy="769441"/>
            </a:xfrm>
            <a:prstGeom prst="rect">
              <a:avLst/>
            </a:prstGeom>
            <a:noFill/>
          </p:spPr>
          <p:txBody>
            <a:bodyPr wrap="none" rtlCol="0">
              <a:spAutoFit/>
            </a:bodyPr>
            <a:lstStyle/>
            <a:p>
              <a:r>
                <a:rPr lang="en-US" sz="4400" dirty="0"/>
                <a:t>Let’s talk about deep learning.</a:t>
              </a:r>
            </a:p>
          </p:txBody>
        </p:sp>
      </p:grpSp>
    </p:spTree>
    <p:extLst>
      <p:ext uri="{BB962C8B-B14F-4D97-AF65-F5344CB8AC3E}">
        <p14:creationId xmlns:p14="http://schemas.microsoft.com/office/powerpoint/2010/main" val="42003554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E876A7-DE01-4140-9054-9028A4793B6C}"/>
              </a:ext>
            </a:extLst>
          </p:cNvPr>
          <p:cNvPicPr>
            <a:picLocks noChangeAspect="1"/>
          </p:cNvPicPr>
          <p:nvPr/>
        </p:nvPicPr>
        <p:blipFill>
          <a:blip r:embed="rId2"/>
          <a:stretch>
            <a:fillRect/>
          </a:stretch>
        </p:blipFill>
        <p:spPr>
          <a:xfrm>
            <a:off x="907210" y="424375"/>
            <a:ext cx="5321283" cy="6009249"/>
          </a:xfrm>
          <a:prstGeom prst="rect">
            <a:avLst/>
          </a:prstGeom>
          <a:ln>
            <a:solidFill>
              <a:schemeClr val="tx1"/>
            </a:solidFill>
          </a:ln>
        </p:spPr>
      </p:pic>
      <p:sp>
        <p:nvSpPr>
          <p:cNvPr id="6" name="Rectangle 5">
            <a:extLst>
              <a:ext uri="{FF2B5EF4-FFF2-40B4-BE49-F238E27FC236}">
                <a16:creationId xmlns:a16="http://schemas.microsoft.com/office/drawing/2014/main" id="{00CC808C-4833-4433-B04A-D52E4FF4EBC9}"/>
              </a:ext>
            </a:extLst>
          </p:cNvPr>
          <p:cNvSpPr/>
          <p:nvPr/>
        </p:nvSpPr>
        <p:spPr>
          <a:xfrm>
            <a:off x="2321168" y="4919003"/>
            <a:ext cx="3324665" cy="2344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8" name="Picture 7">
            <a:extLst>
              <a:ext uri="{FF2B5EF4-FFF2-40B4-BE49-F238E27FC236}">
                <a16:creationId xmlns:a16="http://schemas.microsoft.com/office/drawing/2014/main" id="{0E27011F-20F2-4B34-A427-22E165A69FD7}"/>
              </a:ext>
            </a:extLst>
          </p:cNvPr>
          <p:cNvPicPr>
            <a:picLocks noChangeAspect="1"/>
          </p:cNvPicPr>
          <p:nvPr/>
        </p:nvPicPr>
        <p:blipFill>
          <a:blip r:embed="rId3"/>
          <a:stretch>
            <a:fillRect/>
          </a:stretch>
        </p:blipFill>
        <p:spPr>
          <a:xfrm>
            <a:off x="7157223" y="425676"/>
            <a:ext cx="3749928" cy="6007948"/>
          </a:xfrm>
          <a:prstGeom prst="rect">
            <a:avLst/>
          </a:prstGeom>
          <a:ln>
            <a:solidFill>
              <a:schemeClr val="tx1"/>
            </a:solidFill>
          </a:ln>
        </p:spPr>
      </p:pic>
      <p:sp>
        <p:nvSpPr>
          <p:cNvPr id="2" name="TextBox 1">
            <a:extLst>
              <a:ext uri="{FF2B5EF4-FFF2-40B4-BE49-F238E27FC236}">
                <a16:creationId xmlns:a16="http://schemas.microsoft.com/office/drawing/2014/main" id="{5F8828C9-A0D6-4D4D-931D-DD43799E9BB5}"/>
              </a:ext>
            </a:extLst>
          </p:cNvPr>
          <p:cNvSpPr txBox="1"/>
          <p:nvPr/>
        </p:nvSpPr>
        <p:spPr>
          <a:xfrm>
            <a:off x="1627163" y="543950"/>
            <a:ext cx="4035848" cy="369332"/>
          </a:xfrm>
          <a:prstGeom prst="rect">
            <a:avLst/>
          </a:prstGeom>
          <a:noFill/>
        </p:spPr>
        <p:txBody>
          <a:bodyPr wrap="none" rtlCol="0">
            <a:spAutoFit/>
          </a:bodyPr>
          <a:lstStyle/>
          <a:p>
            <a:r>
              <a:rPr lang="en-US" dirty="0"/>
              <a:t>Published in </a:t>
            </a:r>
            <a:r>
              <a:rPr lang="en-US" dirty="0" err="1"/>
              <a:t>NeurIPS</a:t>
            </a:r>
            <a:r>
              <a:rPr lang="en-US" dirty="0"/>
              <a:t> conference in 2017.</a:t>
            </a:r>
            <a:endParaRPr lang="en-HK" dirty="0"/>
          </a:p>
        </p:txBody>
      </p:sp>
      <p:pic>
        <p:nvPicPr>
          <p:cNvPr id="2050" name="Picture 2" descr="https://i.imgflip.com/86rh5d.jpg">
            <a:extLst>
              <a:ext uri="{FF2B5EF4-FFF2-40B4-BE49-F238E27FC236}">
                <a16:creationId xmlns:a16="http://schemas.microsoft.com/office/drawing/2014/main" id="{104AECB0-F14F-4B6E-8FCA-111470E739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3188" y="1047750"/>
            <a:ext cx="6905625" cy="4762500"/>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963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Illustrated Transformer – Jay Alammar – Visualizing machine learning  one concept at a time.">
            <a:extLst>
              <a:ext uri="{FF2B5EF4-FFF2-40B4-BE49-F238E27FC236}">
                <a16:creationId xmlns:a16="http://schemas.microsoft.com/office/drawing/2014/main" id="{B8316B9D-7B8A-C468-85EB-A155C9D6FF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0168"/>
            <a:ext cx="12192000" cy="6697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8813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1080008F-1ECD-9CC9-4334-D416B40D4A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9375"/>
            <a:ext cx="12192000" cy="6697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8796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584D2A-F488-4B82-A9C7-4E558DB76F78}"/>
              </a:ext>
            </a:extLst>
          </p:cNvPr>
          <p:cNvPicPr>
            <a:picLocks noChangeAspect="1"/>
          </p:cNvPicPr>
          <p:nvPr/>
        </p:nvPicPr>
        <p:blipFill rotWithShape="1">
          <a:blip r:embed="rId2">
            <a:clrChange>
              <a:clrFrom>
                <a:srgbClr val="0C0B0A"/>
              </a:clrFrom>
              <a:clrTo>
                <a:srgbClr val="0C0B0A">
                  <a:alpha val="0"/>
                </a:srgbClr>
              </a:clrTo>
            </a:clrChange>
          </a:blip>
          <a:srcRect b="7783"/>
          <a:stretch/>
        </p:blipFill>
        <p:spPr>
          <a:xfrm>
            <a:off x="2904091" y="551622"/>
            <a:ext cx="3768683" cy="5568036"/>
          </a:xfrm>
          <a:prstGeom prst="rect">
            <a:avLst/>
          </a:prstGeom>
          <a:ln>
            <a:noFill/>
          </a:ln>
        </p:spPr>
      </p:pic>
      <p:sp>
        <p:nvSpPr>
          <p:cNvPr id="2" name="TextBox 1">
            <a:extLst>
              <a:ext uri="{FF2B5EF4-FFF2-40B4-BE49-F238E27FC236}">
                <a16:creationId xmlns:a16="http://schemas.microsoft.com/office/drawing/2014/main" id="{80E5CFD6-D8EE-419A-B3C9-35C5D537C63B}"/>
              </a:ext>
            </a:extLst>
          </p:cNvPr>
          <p:cNvSpPr txBox="1"/>
          <p:nvPr/>
        </p:nvSpPr>
        <p:spPr>
          <a:xfrm>
            <a:off x="7377406" y="2818229"/>
            <a:ext cx="3258777" cy="954107"/>
          </a:xfrm>
          <a:prstGeom prst="rect">
            <a:avLst/>
          </a:prstGeom>
          <a:noFill/>
        </p:spPr>
        <p:txBody>
          <a:bodyPr wrap="none" rtlCol="0">
            <a:spAutoFit/>
          </a:bodyPr>
          <a:lstStyle/>
          <a:p>
            <a:pPr algn="ctr"/>
            <a:r>
              <a:rPr lang="es-CR" sz="2800" dirty="0"/>
              <a:t>Original </a:t>
            </a:r>
            <a:r>
              <a:rPr lang="es-CR" sz="2800" dirty="0" err="1"/>
              <a:t>Transformer</a:t>
            </a:r>
            <a:r>
              <a:rPr lang="es-CR" sz="2800" dirty="0"/>
              <a:t> </a:t>
            </a:r>
          </a:p>
          <a:p>
            <a:pPr algn="ctr"/>
            <a:r>
              <a:rPr lang="es-CR" sz="2800" dirty="0" err="1"/>
              <a:t>Architecture</a:t>
            </a:r>
            <a:endParaRPr lang="en-HK" sz="2800" dirty="0"/>
          </a:p>
        </p:txBody>
      </p:sp>
    </p:spTree>
    <p:extLst>
      <p:ext uri="{BB962C8B-B14F-4D97-AF65-F5344CB8AC3E}">
        <p14:creationId xmlns:p14="http://schemas.microsoft.com/office/powerpoint/2010/main" val="6526479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s://www.ericjwang.com/assets/images/gpt_arch.png">
            <a:extLst>
              <a:ext uri="{FF2B5EF4-FFF2-40B4-BE49-F238E27FC236}">
                <a16:creationId xmlns:a16="http://schemas.microsoft.com/office/drawing/2014/main" id="{64678EAF-7166-4CEC-9D56-7E8D9619AE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6682" y="658837"/>
            <a:ext cx="8138636" cy="55403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C7C7025-E314-4A15-A550-0542A0465DE2}"/>
              </a:ext>
            </a:extLst>
          </p:cNvPr>
          <p:cNvSpPr txBox="1"/>
          <p:nvPr/>
        </p:nvSpPr>
        <p:spPr>
          <a:xfrm>
            <a:off x="6970466" y="454857"/>
            <a:ext cx="2657073" cy="523220"/>
          </a:xfrm>
          <a:prstGeom prst="rect">
            <a:avLst/>
          </a:prstGeom>
          <a:noFill/>
        </p:spPr>
        <p:txBody>
          <a:bodyPr wrap="none" rtlCol="0">
            <a:spAutoFit/>
          </a:bodyPr>
          <a:lstStyle/>
          <a:p>
            <a:pPr algn="ctr"/>
            <a:r>
              <a:rPr lang="es-CR" sz="2800" dirty="0"/>
              <a:t>GPT </a:t>
            </a:r>
            <a:r>
              <a:rPr lang="es-CR" sz="2800" dirty="0" err="1"/>
              <a:t>Architecture</a:t>
            </a:r>
            <a:endParaRPr lang="en-HK" sz="2800" dirty="0"/>
          </a:p>
        </p:txBody>
      </p:sp>
    </p:spTree>
    <p:extLst>
      <p:ext uri="{BB962C8B-B14F-4D97-AF65-F5344CB8AC3E}">
        <p14:creationId xmlns:p14="http://schemas.microsoft.com/office/powerpoint/2010/main" val="36226973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s://www.ericjwang.com/assets/images/gpt_arch.png">
            <a:extLst>
              <a:ext uri="{FF2B5EF4-FFF2-40B4-BE49-F238E27FC236}">
                <a16:creationId xmlns:a16="http://schemas.microsoft.com/office/drawing/2014/main" id="{64678EAF-7166-4CEC-9D56-7E8D9619AE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6682" y="658837"/>
            <a:ext cx="8138636" cy="55403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C7C7025-E314-4A15-A550-0542A0465DE2}"/>
              </a:ext>
            </a:extLst>
          </p:cNvPr>
          <p:cNvSpPr txBox="1"/>
          <p:nvPr/>
        </p:nvSpPr>
        <p:spPr>
          <a:xfrm>
            <a:off x="6929589" y="454857"/>
            <a:ext cx="2738827" cy="523220"/>
          </a:xfrm>
          <a:prstGeom prst="rect">
            <a:avLst/>
          </a:prstGeom>
          <a:noFill/>
        </p:spPr>
        <p:txBody>
          <a:bodyPr wrap="none" rtlCol="0">
            <a:spAutoFit/>
          </a:bodyPr>
          <a:lstStyle/>
          <a:p>
            <a:pPr algn="ctr"/>
            <a:r>
              <a:rPr lang="es-CR" sz="2800" dirty="0"/>
              <a:t>GPT </a:t>
            </a:r>
            <a:r>
              <a:rPr lang="es-CR" sz="2800" dirty="0" err="1"/>
              <a:t>Architecture</a:t>
            </a:r>
            <a:endParaRPr lang="en-HK" sz="2800" dirty="0"/>
          </a:p>
        </p:txBody>
      </p:sp>
      <p:sp>
        <p:nvSpPr>
          <p:cNvPr id="2" name="Rectangle 1">
            <a:extLst>
              <a:ext uri="{FF2B5EF4-FFF2-40B4-BE49-F238E27FC236}">
                <a16:creationId xmlns:a16="http://schemas.microsoft.com/office/drawing/2014/main" id="{AE5D155B-637E-4B2A-9F29-A22321538E3F}"/>
              </a:ext>
            </a:extLst>
          </p:cNvPr>
          <p:cNvSpPr/>
          <p:nvPr/>
        </p:nvSpPr>
        <p:spPr>
          <a:xfrm>
            <a:off x="1885071" y="290732"/>
            <a:ext cx="4783015" cy="62601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6" name="TextBox 5">
            <a:extLst>
              <a:ext uri="{FF2B5EF4-FFF2-40B4-BE49-F238E27FC236}">
                <a16:creationId xmlns:a16="http://schemas.microsoft.com/office/drawing/2014/main" id="{678FF529-D7BD-4F2E-B61A-AE134C8F1209}"/>
              </a:ext>
            </a:extLst>
          </p:cNvPr>
          <p:cNvSpPr txBox="1"/>
          <p:nvPr/>
        </p:nvSpPr>
        <p:spPr>
          <a:xfrm>
            <a:off x="2269893" y="454857"/>
            <a:ext cx="3520836" cy="523220"/>
          </a:xfrm>
          <a:prstGeom prst="rect">
            <a:avLst/>
          </a:prstGeom>
          <a:noFill/>
        </p:spPr>
        <p:txBody>
          <a:bodyPr wrap="none" rtlCol="0">
            <a:spAutoFit/>
          </a:bodyPr>
          <a:lstStyle/>
          <a:p>
            <a:pPr algn="ctr"/>
            <a:r>
              <a:rPr lang="es-CR" sz="2800" dirty="0" err="1"/>
              <a:t>Official</a:t>
            </a:r>
            <a:r>
              <a:rPr lang="es-CR" sz="2800" dirty="0"/>
              <a:t> </a:t>
            </a:r>
            <a:r>
              <a:rPr lang="es-CR" sz="2800" dirty="0" err="1"/>
              <a:t>diagram</a:t>
            </a:r>
            <a:r>
              <a:rPr lang="es-CR" sz="2800" dirty="0"/>
              <a:t> </a:t>
            </a:r>
            <a:r>
              <a:rPr lang="es-CR" sz="2800" dirty="0" err="1"/>
              <a:t>of</a:t>
            </a:r>
            <a:r>
              <a:rPr lang="es-CR" sz="2800" dirty="0"/>
              <a:t> GPT</a:t>
            </a:r>
            <a:endParaRPr lang="en-HK" sz="2800" dirty="0"/>
          </a:p>
        </p:txBody>
      </p:sp>
      <p:pic>
        <p:nvPicPr>
          <p:cNvPr id="10242" name="Picture 2" descr="https://www.ericjwang.com/assets/images/gpt_arch_2.png">
            <a:extLst>
              <a:ext uri="{FF2B5EF4-FFF2-40B4-BE49-F238E27FC236}">
                <a16:creationId xmlns:a16="http://schemas.microsoft.com/office/drawing/2014/main" id="{502F90C8-C5CE-4080-8A62-8BFF83B074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6364"/>
          <a:stretch/>
        </p:blipFill>
        <p:spPr bwMode="auto">
          <a:xfrm>
            <a:off x="2357951" y="1282065"/>
            <a:ext cx="2471957" cy="417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03736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385A75F2-3CDF-4852-A283-87DA7049F40D}"/>
              </a:ext>
            </a:extLst>
          </p:cNvPr>
          <p:cNvGraphicFramePr>
            <a:graphicFrameLocks noGrp="1"/>
          </p:cNvGraphicFramePr>
          <p:nvPr>
            <p:extLst>
              <p:ext uri="{D42A27DB-BD31-4B8C-83A1-F6EECF244321}">
                <p14:modId xmlns:p14="http://schemas.microsoft.com/office/powerpoint/2010/main" val="1916672151"/>
              </p:ext>
            </p:extLst>
          </p:nvPr>
        </p:nvGraphicFramePr>
        <p:xfrm>
          <a:off x="310633" y="3021228"/>
          <a:ext cx="2912559" cy="741680"/>
        </p:xfrm>
        <a:graphic>
          <a:graphicData uri="http://schemas.openxmlformats.org/drawingml/2006/table">
            <a:tbl>
              <a:tblPr firstRow="1" bandRow="1">
                <a:tableStyleId>{5C22544A-7EE6-4342-B048-85BDC9FD1C3A}</a:tableStyleId>
              </a:tblPr>
              <a:tblGrid>
                <a:gridCol w="406718">
                  <a:extLst>
                    <a:ext uri="{9D8B030D-6E8A-4147-A177-3AD203B41FA5}">
                      <a16:colId xmlns:a16="http://schemas.microsoft.com/office/drawing/2014/main" val="4224066371"/>
                    </a:ext>
                  </a:extLst>
                </a:gridCol>
                <a:gridCol w="259601">
                  <a:extLst>
                    <a:ext uri="{9D8B030D-6E8A-4147-A177-3AD203B41FA5}">
                      <a16:colId xmlns:a16="http://schemas.microsoft.com/office/drawing/2014/main" val="1826465049"/>
                    </a:ext>
                  </a:extLst>
                </a:gridCol>
                <a:gridCol w="838137">
                  <a:extLst>
                    <a:ext uri="{9D8B030D-6E8A-4147-A177-3AD203B41FA5}">
                      <a16:colId xmlns:a16="http://schemas.microsoft.com/office/drawing/2014/main" val="3956316170"/>
                    </a:ext>
                  </a:extLst>
                </a:gridCol>
                <a:gridCol w="594424">
                  <a:extLst>
                    <a:ext uri="{9D8B030D-6E8A-4147-A177-3AD203B41FA5}">
                      <a16:colId xmlns:a16="http://schemas.microsoft.com/office/drawing/2014/main" val="2695919903"/>
                    </a:ext>
                  </a:extLst>
                </a:gridCol>
                <a:gridCol w="813679">
                  <a:extLst>
                    <a:ext uri="{9D8B030D-6E8A-4147-A177-3AD203B41FA5}">
                      <a16:colId xmlns:a16="http://schemas.microsoft.com/office/drawing/2014/main" val="866006210"/>
                    </a:ext>
                  </a:extLst>
                </a:gridCol>
              </a:tblGrid>
              <a:tr h="370840">
                <a:tc>
                  <a:txBody>
                    <a:bodyPr/>
                    <a:lstStyle/>
                    <a:p>
                      <a:r>
                        <a:rPr lang="en-US" sz="1400" dirty="0"/>
                        <a:t>TK</a:t>
                      </a:r>
                      <a:endParaRPr lang="en-HK" sz="1400" dirty="0"/>
                    </a:p>
                  </a:txBody>
                  <a:tcPr/>
                </a:tc>
                <a:tc>
                  <a:txBody>
                    <a:bodyPr/>
                    <a:lstStyle/>
                    <a:p>
                      <a:r>
                        <a:rPr lang="en-US" sz="1400" dirty="0"/>
                        <a:t>…</a:t>
                      </a:r>
                      <a:endParaRPr lang="en-HK" sz="1400" dirty="0"/>
                    </a:p>
                  </a:txBody>
                  <a:tcPr/>
                </a:tc>
                <a:tc>
                  <a:txBody>
                    <a:bodyPr/>
                    <a:lstStyle/>
                    <a:p>
                      <a:r>
                        <a:rPr lang="en-US" sz="1400" dirty="0"/>
                        <a:t>T3</a:t>
                      </a:r>
                      <a:endParaRPr lang="en-HK" sz="1400" dirty="0"/>
                    </a:p>
                  </a:txBody>
                  <a:tcPr/>
                </a:tc>
                <a:tc>
                  <a:txBody>
                    <a:bodyPr/>
                    <a:lstStyle/>
                    <a:p>
                      <a:r>
                        <a:rPr lang="en-US" sz="1400" dirty="0"/>
                        <a:t>T2</a:t>
                      </a:r>
                      <a:endParaRPr lang="en-HK" sz="1400" dirty="0"/>
                    </a:p>
                  </a:txBody>
                  <a:tcPr/>
                </a:tc>
                <a:tc>
                  <a:txBody>
                    <a:bodyPr/>
                    <a:lstStyle/>
                    <a:p>
                      <a:r>
                        <a:rPr lang="en-US" sz="1400" dirty="0"/>
                        <a:t>T1</a:t>
                      </a:r>
                      <a:endParaRPr lang="en-HK" sz="1400" dirty="0"/>
                    </a:p>
                  </a:txBody>
                  <a:tcPr/>
                </a:tc>
                <a:extLst>
                  <a:ext uri="{0D108BD9-81ED-4DB2-BD59-A6C34878D82A}">
                    <a16:rowId xmlns:a16="http://schemas.microsoft.com/office/drawing/2014/main" val="2675645620"/>
                  </a:ext>
                </a:extLst>
              </a:tr>
              <a:tr h="370840">
                <a:tc>
                  <a:txBody>
                    <a:bodyPr/>
                    <a:lstStyle/>
                    <a:p>
                      <a:r>
                        <a:rPr lang="en-US" sz="1400" dirty="0"/>
                        <a:t>…</a:t>
                      </a:r>
                      <a:endParaRPr lang="en-HK" sz="1400" dirty="0"/>
                    </a:p>
                  </a:txBody>
                  <a:tcPr/>
                </a:tc>
                <a:tc>
                  <a:txBody>
                    <a:bodyPr/>
                    <a:lstStyle/>
                    <a:p>
                      <a:r>
                        <a:rPr lang="en-US" sz="1400" dirty="0"/>
                        <a:t>…</a:t>
                      </a:r>
                      <a:endParaRPr lang="en-HK" sz="1400" dirty="0"/>
                    </a:p>
                  </a:txBody>
                  <a:tcPr/>
                </a:tc>
                <a:tc>
                  <a:txBody>
                    <a:bodyPr/>
                    <a:lstStyle/>
                    <a:p>
                      <a:r>
                        <a:rPr lang="en-US" sz="1400" dirty="0"/>
                        <a:t>“brown”</a:t>
                      </a:r>
                      <a:endParaRPr lang="en-HK" sz="1400" dirty="0"/>
                    </a:p>
                  </a:txBody>
                  <a:tcPr/>
                </a:tc>
                <a:tc>
                  <a:txBody>
                    <a:bodyPr/>
                    <a:lstStyle/>
                    <a:p>
                      <a:r>
                        <a:rPr lang="en-US" sz="1400" dirty="0"/>
                        <a:t>“fox”</a:t>
                      </a:r>
                      <a:endParaRPr lang="en-HK" sz="1400" dirty="0"/>
                    </a:p>
                  </a:txBody>
                  <a:tcPr/>
                </a:tc>
                <a:tc>
                  <a:txBody>
                    <a:bodyPr/>
                    <a:lstStyle/>
                    <a:p>
                      <a:r>
                        <a:rPr lang="en-US" sz="1400" dirty="0"/>
                        <a:t>“jumps”</a:t>
                      </a:r>
                      <a:endParaRPr lang="en-HK" sz="1400" dirty="0"/>
                    </a:p>
                  </a:txBody>
                  <a:tcPr/>
                </a:tc>
                <a:extLst>
                  <a:ext uri="{0D108BD9-81ED-4DB2-BD59-A6C34878D82A}">
                    <a16:rowId xmlns:a16="http://schemas.microsoft.com/office/drawing/2014/main" val="1879494971"/>
                  </a:ext>
                </a:extLst>
              </a:tr>
            </a:tbl>
          </a:graphicData>
        </a:graphic>
      </p:graphicFrame>
      <p:graphicFrame>
        <p:nvGraphicFramePr>
          <p:cNvPr id="3" name="Table 2">
            <a:extLst>
              <a:ext uri="{FF2B5EF4-FFF2-40B4-BE49-F238E27FC236}">
                <a16:creationId xmlns:a16="http://schemas.microsoft.com/office/drawing/2014/main" id="{9243CE06-19D4-43FF-A6B2-BF42BFE18C0D}"/>
              </a:ext>
            </a:extLst>
          </p:cNvPr>
          <p:cNvGraphicFramePr>
            <a:graphicFrameLocks noGrp="1"/>
          </p:cNvGraphicFramePr>
          <p:nvPr/>
        </p:nvGraphicFramePr>
        <p:xfrm>
          <a:off x="6052844" y="2502313"/>
          <a:ext cx="1586866" cy="1483360"/>
        </p:xfrm>
        <a:graphic>
          <a:graphicData uri="http://schemas.openxmlformats.org/drawingml/2006/table">
            <a:tbl>
              <a:tblPr firstRow="1" bandRow="1">
                <a:tableStyleId>{5C22544A-7EE6-4342-B048-85BDC9FD1C3A}</a:tableStyleId>
              </a:tblPr>
              <a:tblGrid>
                <a:gridCol w="969582">
                  <a:extLst>
                    <a:ext uri="{9D8B030D-6E8A-4147-A177-3AD203B41FA5}">
                      <a16:colId xmlns:a16="http://schemas.microsoft.com/office/drawing/2014/main" val="1880481842"/>
                    </a:ext>
                  </a:extLst>
                </a:gridCol>
                <a:gridCol w="617284">
                  <a:extLst>
                    <a:ext uri="{9D8B030D-6E8A-4147-A177-3AD203B41FA5}">
                      <a16:colId xmlns:a16="http://schemas.microsoft.com/office/drawing/2014/main" val="2886987297"/>
                    </a:ext>
                  </a:extLst>
                </a:gridCol>
              </a:tblGrid>
              <a:tr h="370840">
                <a:tc>
                  <a:txBody>
                    <a:bodyPr/>
                    <a:lstStyle/>
                    <a:p>
                      <a:r>
                        <a:rPr lang="en-US" sz="1400" dirty="0"/>
                        <a:t>Token</a:t>
                      </a:r>
                      <a:endParaRPr lang="en-HK" sz="1400" dirty="0"/>
                    </a:p>
                  </a:txBody>
                  <a:tcPr/>
                </a:tc>
                <a:tc>
                  <a:txBody>
                    <a:bodyPr/>
                    <a:lstStyle/>
                    <a:p>
                      <a:r>
                        <a:rPr lang="en-US" sz="1400" dirty="0"/>
                        <a:t>Prob.</a:t>
                      </a:r>
                      <a:endParaRPr lang="en-HK" sz="1400" dirty="0"/>
                    </a:p>
                  </a:txBody>
                  <a:tcPr/>
                </a:tc>
                <a:extLst>
                  <a:ext uri="{0D108BD9-81ED-4DB2-BD59-A6C34878D82A}">
                    <a16:rowId xmlns:a16="http://schemas.microsoft.com/office/drawing/2014/main" val="1464824118"/>
                  </a:ext>
                </a:extLst>
              </a:tr>
              <a:tr h="370840">
                <a:tc>
                  <a:txBody>
                    <a:bodyPr/>
                    <a:lstStyle/>
                    <a:p>
                      <a:r>
                        <a:rPr lang="en-US" sz="1400" dirty="0">
                          <a:solidFill>
                            <a:schemeClr val="tx1"/>
                          </a:solidFill>
                        </a:rPr>
                        <a:t>“over”</a:t>
                      </a:r>
                      <a:endParaRPr lang="en-HK" sz="1400" dirty="0">
                        <a:solidFill>
                          <a:schemeClr val="tx1"/>
                        </a:solidFill>
                      </a:endParaRPr>
                    </a:p>
                  </a:txBody>
                  <a:tcPr/>
                </a:tc>
                <a:tc>
                  <a:txBody>
                    <a:bodyPr/>
                    <a:lstStyle/>
                    <a:p>
                      <a:r>
                        <a:rPr lang="en-US" sz="1400" dirty="0">
                          <a:solidFill>
                            <a:schemeClr val="tx1"/>
                          </a:solidFill>
                        </a:rPr>
                        <a:t>82%</a:t>
                      </a:r>
                      <a:endParaRPr lang="en-HK" sz="1400" dirty="0">
                        <a:solidFill>
                          <a:schemeClr val="tx1"/>
                        </a:solidFill>
                      </a:endParaRPr>
                    </a:p>
                  </a:txBody>
                  <a:tcPr/>
                </a:tc>
                <a:extLst>
                  <a:ext uri="{0D108BD9-81ED-4DB2-BD59-A6C34878D82A}">
                    <a16:rowId xmlns:a16="http://schemas.microsoft.com/office/drawing/2014/main" val="156598042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t>
                      </a:r>
                      <a:r>
                        <a:rPr lang="en-HK" sz="1400" b="0" i="0" kern="1200" dirty="0">
                          <a:solidFill>
                            <a:schemeClr val="dk1"/>
                          </a:solidFill>
                          <a:effectLst/>
                          <a:latin typeface="+mn-lt"/>
                          <a:ea typeface="+mn-ea"/>
                          <a:cs typeface="+mn-cs"/>
                        </a:rPr>
                        <a:t>the”</a:t>
                      </a:r>
                    </a:p>
                  </a:txBody>
                  <a:tcPr/>
                </a:tc>
                <a:tc>
                  <a:txBody>
                    <a:bodyPr/>
                    <a:lstStyle/>
                    <a:p>
                      <a:r>
                        <a:rPr lang="en-US" sz="1400" dirty="0"/>
                        <a:t>15%</a:t>
                      </a:r>
                      <a:endParaRPr lang="en-HK" sz="1400" dirty="0"/>
                    </a:p>
                  </a:txBody>
                  <a:tcPr/>
                </a:tc>
                <a:extLst>
                  <a:ext uri="{0D108BD9-81ED-4DB2-BD59-A6C34878D82A}">
                    <a16:rowId xmlns:a16="http://schemas.microsoft.com/office/drawing/2014/main" val="2372066468"/>
                  </a:ext>
                </a:extLst>
              </a:tr>
              <a:tr h="370840">
                <a:tc>
                  <a:txBody>
                    <a:bodyPr/>
                    <a:lstStyle/>
                    <a:p>
                      <a:r>
                        <a:rPr lang="en-US" sz="1400" dirty="0"/>
                        <a:t>…</a:t>
                      </a:r>
                      <a:endParaRPr lang="en-HK" sz="1400" dirty="0"/>
                    </a:p>
                  </a:txBody>
                  <a:tcPr/>
                </a:tc>
                <a:tc>
                  <a:txBody>
                    <a:bodyPr/>
                    <a:lstStyle/>
                    <a:p>
                      <a:endParaRPr lang="en-HK" sz="1400" dirty="0"/>
                    </a:p>
                  </a:txBody>
                  <a:tcPr/>
                </a:tc>
                <a:extLst>
                  <a:ext uri="{0D108BD9-81ED-4DB2-BD59-A6C34878D82A}">
                    <a16:rowId xmlns:a16="http://schemas.microsoft.com/office/drawing/2014/main" val="2686757853"/>
                  </a:ext>
                </a:extLst>
              </a:tr>
            </a:tbl>
          </a:graphicData>
        </a:graphic>
      </p:graphicFrame>
      <p:pic>
        <p:nvPicPr>
          <p:cNvPr id="11" name="Picture 10" descr="Shape, circle&#10;&#10;Description automatically generated">
            <a:extLst>
              <a:ext uri="{FF2B5EF4-FFF2-40B4-BE49-F238E27FC236}">
                <a16:creationId xmlns:a16="http://schemas.microsoft.com/office/drawing/2014/main" id="{6274779D-E7DC-B363-E5B3-012AF33F24D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60000"/>
                    </a14:imgEffect>
                  </a14:imgLayer>
                </a14:imgProps>
              </a:ext>
            </a:extLst>
          </a:blip>
          <a:stretch>
            <a:fillRect/>
          </a:stretch>
        </p:blipFill>
        <p:spPr>
          <a:xfrm>
            <a:off x="3897037" y="2491694"/>
            <a:ext cx="1374593" cy="1615749"/>
          </a:xfrm>
          <a:prstGeom prst="rect">
            <a:avLst/>
          </a:prstGeom>
        </p:spPr>
      </p:pic>
      <p:sp>
        <p:nvSpPr>
          <p:cNvPr id="14" name="TextBox 13">
            <a:extLst>
              <a:ext uri="{FF2B5EF4-FFF2-40B4-BE49-F238E27FC236}">
                <a16:creationId xmlns:a16="http://schemas.microsoft.com/office/drawing/2014/main" id="{5A3DB7A9-D85D-E182-122B-A6433E9DF15F}"/>
              </a:ext>
            </a:extLst>
          </p:cNvPr>
          <p:cNvSpPr txBox="1"/>
          <p:nvPr/>
        </p:nvSpPr>
        <p:spPr>
          <a:xfrm>
            <a:off x="3615580" y="4107443"/>
            <a:ext cx="1937505" cy="584775"/>
          </a:xfrm>
          <a:prstGeom prst="rect">
            <a:avLst/>
          </a:prstGeom>
          <a:noFill/>
        </p:spPr>
        <p:txBody>
          <a:bodyPr wrap="square" rtlCol="0">
            <a:spAutoFit/>
          </a:bodyPr>
          <a:lstStyle/>
          <a:p>
            <a:pPr algn="ctr"/>
            <a:r>
              <a:rPr lang="en-US" sz="1600" b="1" dirty="0">
                <a:latin typeface="Segoe Print" panose="02000800000000000000" pitchFamily="2" charset="0"/>
              </a:rPr>
              <a:t>Large Language Model</a:t>
            </a:r>
          </a:p>
        </p:txBody>
      </p:sp>
      <p:sp>
        <p:nvSpPr>
          <p:cNvPr id="15" name="TextBox 14">
            <a:extLst>
              <a:ext uri="{FF2B5EF4-FFF2-40B4-BE49-F238E27FC236}">
                <a16:creationId xmlns:a16="http://schemas.microsoft.com/office/drawing/2014/main" id="{39A33C5D-D218-FA3C-1CF1-5824C4FF0273}"/>
              </a:ext>
            </a:extLst>
          </p:cNvPr>
          <p:cNvSpPr txBox="1"/>
          <p:nvPr/>
        </p:nvSpPr>
        <p:spPr>
          <a:xfrm>
            <a:off x="724248" y="3844895"/>
            <a:ext cx="1937505" cy="338554"/>
          </a:xfrm>
          <a:prstGeom prst="rect">
            <a:avLst/>
          </a:prstGeom>
          <a:noFill/>
        </p:spPr>
        <p:txBody>
          <a:bodyPr wrap="square" rtlCol="0">
            <a:spAutoFit/>
          </a:bodyPr>
          <a:lstStyle/>
          <a:p>
            <a:pPr algn="ctr"/>
            <a:r>
              <a:rPr lang="en-US" sz="1600" b="1" dirty="0">
                <a:latin typeface="Segoe Print" panose="02000800000000000000" pitchFamily="2" charset="0"/>
              </a:rPr>
              <a:t>Text input</a:t>
            </a:r>
          </a:p>
        </p:txBody>
      </p:sp>
      <p:sp>
        <p:nvSpPr>
          <p:cNvPr id="16" name="TextBox 15">
            <a:extLst>
              <a:ext uri="{FF2B5EF4-FFF2-40B4-BE49-F238E27FC236}">
                <a16:creationId xmlns:a16="http://schemas.microsoft.com/office/drawing/2014/main" id="{6E256B0C-2340-A4EF-808A-50FD22FB5007}"/>
              </a:ext>
            </a:extLst>
          </p:cNvPr>
          <p:cNvSpPr txBox="1"/>
          <p:nvPr/>
        </p:nvSpPr>
        <p:spPr>
          <a:xfrm>
            <a:off x="6086148" y="4107443"/>
            <a:ext cx="1503535" cy="584775"/>
          </a:xfrm>
          <a:prstGeom prst="rect">
            <a:avLst/>
          </a:prstGeom>
          <a:noFill/>
        </p:spPr>
        <p:txBody>
          <a:bodyPr wrap="square" rtlCol="0">
            <a:spAutoFit/>
          </a:bodyPr>
          <a:lstStyle/>
          <a:p>
            <a:pPr algn="ctr"/>
            <a:r>
              <a:rPr lang="en-US" sz="1600" b="1" dirty="0">
                <a:latin typeface="Segoe Print" panose="02000800000000000000" pitchFamily="2" charset="0"/>
              </a:rPr>
              <a:t>Predicted Quantity</a:t>
            </a:r>
          </a:p>
        </p:txBody>
      </p:sp>
      <p:sp>
        <p:nvSpPr>
          <p:cNvPr id="17" name="Right Arrow 8">
            <a:extLst>
              <a:ext uri="{FF2B5EF4-FFF2-40B4-BE49-F238E27FC236}">
                <a16:creationId xmlns:a16="http://schemas.microsoft.com/office/drawing/2014/main" id="{2905C697-BE2F-4A74-70E8-2699888A34F3}"/>
              </a:ext>
            </a:extLst>
          </p:cNvPr>
          <p:cNvSpPr/>
          <p:nvPr/>
        </p:nvSpPr>
        <p:spPr>
          <a:xfrm>
            <a:off x="5392865" y="3166591"/>
            <a:ext cx="507227" cy="132977"/>
          </a:xfrm>
          <a:custGeom>
            <a:avLst/>
            <a:gdLst>
              <a:gd name="connsiteX0" fmla="*/ 0 w 507227"/>
              <a:gd name="connsiteY0" fmla="*/ 33244 h 132977"/>
              <a:gd name="connsiteX1" fmla="*/ 382269 w 507227"/>
              <a:gd name="connsiteY1" fmla="*/ 33244 h 132977"/>
              <a:gd name="connsiteX2" fmla="*/ 382269 w 507227"/>
              <a:gd name="connsiteY2" fmla="*/ 0 h 132977"/>
              <a:gd name="connsiteX3" fmla="*/ 507227 w 507227"/>
              <a:gd name="connsiteY3" fmla="*/ 66489 h 132977"/>
              <a:gd name="connsiteX4" fmla="*/ 382269 w 507227"/>
              <a:gd name="connsiteY4" fmla="*/ 132977 h 132977"/>
              <a:gd name="connsiteX5" fmla="*/ 382269 w 507227"/>
              <a:gd name="connsiteY5" fmla="*/ 99733 h 132977"/>
              <a:gd name="connsiteX6" fmla="*/ 0 w 507227"/>
              <a:gd name="connsiteY6" fmla="*/ 99733 h 132977"/>
              <a:gd name="connsiteX7" fmla="*/ 0 w 507227"/>
              <a:gd name="connsiteY7" fmla="*/ 33244 h 132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227" h="132977" extrusionOk="0">
                <a:moveTo>
                  <a:pt x="0" y="33244"/>
                </a:moveTo>
                <a:cubicBezTo>
                  <a:pt x="138576" y="44405"/>
                  <a:pt x="281251" y="39622"/>
                  <a:pt x="382269" y="33244"/>
                </a:cubicBezTo>
                <a:cubicBezTo>
                  <a:pt x="383210" y="17761"/>
                  <a:pt x="383498" y="6412"/>
                  <a:pt x="382269" y="0"/>
                </a:cubicBezTo>
                <a:cubicBezTo>
                  <a:pt x="423714" y="13398"/>
                  <a:pt x="450026" y="29685"/>
                  <a:pt x="507227" y="66489"/>
                </a:cubicBezTo>
                <a:cubicBezTo>
                  <a:pt x="453686" y="93046"/>
                  <a:pt x="424440" y="116878"/>
                  <a:pt x="382269" y="132977"/>
                </a:cubicBezTo>
                <a:cubicBezTo>
                  <a:pt x="380581" y="124161"/>
                  <a:pt x="379399" y="109022"/>
                  <a:pt x="382269" y="99733"/>
                </a:cubicBezTo>
                <a:cubicBezTo>
                  <a:pt x="280738" y="91045"/>
                  <a:pt x="144307" y="119312"/>
                  <a:pt x="0" y="99733"/>
                </a:cubicBezTo>
                <a:cubicBezTo>
                  <a:pt x="3833" y="90580"/>
                  <a:pt x="2835" y="50498"/>
                  <a:pt x="0" y="33244"/>
                </a:cubicBezTo>
                <a:close/>
              </a:path>
            </a:pathLst>
          </a:custGeom>
          <a:noFill/>
          <a:ln w="28575">
            <a:solidFill>
              <a:schemeClr val="tx1">
                <a:lumMod val="90000"/>
                <a:lumOff val="10000"/>
              </a:schemeClr>
            </a:solidFill>
            <a:extLst>
              <a:ext uri="{C807C97D-BFC1-408E-A445-0C87EB9F89A2}">
                <ask:lineSketchStyleProps xmlns="" xmlns:ask="http://schemas.microsoft.com/office/drawing/2018/sketchyshapes" sd="1219033472">
                  <a:prstGeom prst="rightArrow">
                    <a:avLst>
                      <a:gd name="adj1" fmla="val 50000"/>
                      <a:gd name="adj2" fmla="val 9397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0">
            <a:extLst>
              <a:ext uri="{FF2B5EF4-FFF2-40B4-BE49-F238E27FC236}">
                <a16:creationId xmlns:a16="http://schemas.microsoft.com/office/drawing/2014/main" id="{1A604824-C6DA-6F81-154F-8634F5E2285F}"/>
              </a:ext>
            </a:extLst>
          </p:cNvPr>
          <p:cNvSpPr/>
          <p:nvPr/>
        </p:nvSpPr>
        <p:spPr>
          <a:xfrm>
            <a:off x="7792463" y="3166591"/>
            <a:ext cx="466954" cy="155518"/>
          </a:xfrm>
          <a:custGeom>
            <a:avLst/>
            <a:gdLst>
              <a:gd name="connsiteX0" fmla="*/ 0 w 466954"/>
              <a:gd name="connsiteY0" fmla="*/ 38880 h 155518"/>
              <a:gd name="connsiteX1" fmla="*/ 320814 w 466954"/>
              <a:gd name="connsiteY1" fmla="*/ 38880 h 155518"/>
              <a:gd name="connsiteX2" fmla="*/ 320814 w 466954"/>
              <a:gd name="connsiteY2" fmla="*/ 0 h 155518"/>
              <a:gd name="connsiteX3" fmla="*/ 466954 w 466954"/>
              <a:gd name="connsiteY3" fmla="*/ 77759 h 155518"/>
              <a:gd name="connsiteX4" fmla="*/ 320814 w 466954"/>
              <a:gd name="connsiteY4" fmla="*/ 155518 h 155518"/>
              <a:gd name="connsiteX5" fmla="*/ 320814 w 466954"/>
              <a:gd name="connsiteY5" fmla="*/ 116639 h 155518"/>
              <a:gd name="connsiteX6" fmla="*/ 0 w 466954"/>
              <a:gd name="connsiteY6" fmla="*/ 116639 h 155518"/>
              <a:gd name="connsiteX7" fmla="*/ 0 w 466954"/>
              <a:gd name="connsiteY7" fmla="*/ 38880 h 155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6954" h="155518" extrusionOk="0">
                <a:moveTo>
                  <a:pt x="0" y="38880"/>
                </a:moveTo>
                <a:cubicBezTo>
                  <a:pt x="37299" y="29594"/>
                  <a:pt x="193856" y="67542"/>
                  <a:pt x="320814" y="38880"/>
                </a:cubicBezTo>
                <a:cubicBezTo>
                  <a:pt x="317563" y="34395"/>
                  <a:pt x="317759" y="9956"/>
                  <a:pt x="320814" y="0"/>
                </a:cubicBezTo>
                <a:cubicBezTo>
                  <a:pt x="349136" y="6199"/>
                  <a:pt x="418789" y="40778"/>
                  <a:pt x="466954" y="77759"/>
                </a:cubicBezTo>
                <a:cubicBezTo>
                  <a:pt x="417345" y="95612"/>
                  <a:pt x="354661" y="130238"/>
                  <a:pt x="320814" y="155518"/>
                </a:cubicBezTo>
                <a:cubicBezTo>
                  <a:pt x="323706" y="144335"/>
                  <a:pt x="321130" y="133479"/>
                  <a:pt x="320814" y="116639"/>
                </a:cubicBezTo>
                <a:cubicBezTo>
                  <a:pt x="253249" y="145128"/>
                  <a:pt x="96835" y="115078"/>
                  <a:pt x="0" y="116639"/>
                </a:cubicBezTo>
                <a:cubicBezTo>
                  <a:pt x="-1766" y="77760"/>
                  <a:pt x="-3767" y="74543"/>
                  <a:pt x="0" y="38880"/>
                </a:cubicBezTo>
                <a:close/>
              </a:path>
            </a:pathLst>
          </a:custGeom>
          <a:noFill/>
          <a:ln w="28575">
            <a:solidFill>
              <a:schemeClr val="tx1">
                <a:lumMod val="90000"/>
                <a:lumOff val="10000"/>
              </a:schemeClr>
            </a:solidFill>
            <a:extLst>
              <a:ext uri="{C807C97D-BFC1-408E-A445-0C87EB9F89A2}">
                <ask:lineSketchStyleProps xmlns="" xmlns:ask="http://schemas.microsoft.com/office/drawing/2018/sketchyshapes" sd="1219033472">
                  <a:prstGeom prst="rightArrow">
                    <a:avLst>
                      <a:gd name="adj1" fmla="val 50000"/>
                      <a:gd name="adj2" fmla="val 9397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picture containing linedrawing&#10;&#10;Description automatically generated">
            <a:extLst>
              <a:ext uri="{FF2B5EF4-FFF2-40B4-BE49-F238E27FC236}">
                <a16:creationId xmlns:a16="http://schemas.microsoft.com/office/drawing/2014/main" id="{084CA10A-FA45-1007-BC49-2804E7B5C6C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61000"/>
                    </a14:imgEffect>
                  </a14:imgLayer>
                </a14:imgProps>
              </a:ext>
            </a:extLst>
          </a:blip>
          <a:stretch>
            <a:fillRect/>
          </a:stretch>
        </p:blipFill>
        <p:spPr>
          <a:xfrm>
            <a:off x="8337297" y="2499769"/>
            <a:ext cx="1370089" cy="1459712"/>
          </a:xfrm>
          <a:prstGeom prst="rect">
            <a:avLst/>
          </a:prstGeom>
        </p:spPr>
      </p:pic>
      <p:sp>
        <p:nvSpPr>
          <p:cNvPr id="21" name="TextBox 20">
            <a:extLst>
              <a:ext uri="{FF2B5EF4-FFF2-40B4-BE49-F238E27FC236}">
                <a16:creationId xmlns:a16="http://schemas.microsoft.com/office/drawing/2014/main" id="{AE54C3A2-ACD1-C7FC-DA22-1CC9C427BD89}"/>
              </a:ext>
            </a:extLst>
          </p:cNvPr>
          <p:cNvSpPr txBox="1"/>
          <p:nvPr/>
        </p:nvSpPr>
        <p:spPr>
          <a:xfrm>
            <a:off x="8329749" y="4030077"/>
            <a:ext cx="1413940" cy="306744"/>
          </a:xfrm>
          <a:prstGeom prst="rect">
            <a:avLst/>
          </a:prstGeom>
          <a:noFill/>
        </p:spPr>
        <p:txBody>
          <a:bodyPr wrap="square" rtlCol="0">
            <a:spAutoFit/>
          </a:bodyPr>
          <a:lstStyle/>
          <a:p>
            <a:pPr algn="ctr"/>
            <a:r>
              <a:rPr lang="en-US" sz="1600" b="1" dirty="0">
                <a:latin typeface="Segoe Print" panose="02000800000000000000" pitchFamily="2" charset="0"/>
              </a:rPr>
              <a:t>Decision Logic</a:t>
            </a:r>
          </a:p>
        </p:txBody>
      </p:sp>
      <p:pic>
        <p:nvPicPr>
          <p:cNvPr id="22" name="Picture 21" descr="A black and white drawing of a tree&#10;&#10;Description automatically generated with low confidence">
            <a:extLst>
              <a:ext uri="{FF2B5EF4-FFF2-40B4-BE49-F238E27FC236}">
                <a16:creationId xmlns:a16="http://schemas.microsoft.com/office/drawing/2014/main" id="{F9C0BB02-57AD-5F20-A8F8-FD99D58C739D}"/>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61000"/>
                    </a14:imgEffect>
                  </a14:imgLayer>
                </a14:imgProps>
              </a:ext>
            </a:extLst>
          </a:blip>
          <a:stretch>
            <a:fillRect/>
          </a:stretch>
        </p:blipFill>
        <p:spPr>
          <a:xfrm>
            <a:off x="10228011" y="2471444"/>
            <a:ext cx="1635999" cy="1635999"/>
          </a:xfrm>
          <a:prstGeom prst="rect">
            <a:avLst/>
          </a:prstGeom>
        </p:spPr>
      </p:pic>
      <p:sp>
        <p:nvSpPr>
          <p:cNvPr id="23" name="TextBox 22">
            <a:extLst>
              <a:ext uri="{FF2B5EF4-FFF2-40B4-BE49-F238E27FC236}">
                <a16:creationId xmlns:a16="http://schemas.microsoft.com/office/drawing/2014/main" id="{5CCADD40-8C0E-FEC8-8815-98994502F363}"/>
              </a:ext>
            </a:extLst>
          </p:cNvPr>
          <p:cNvSpPr txBox="1"/>
          <p:nvPr/>
        </p:nvSpPr>
        <p:spPr>
          <a:xfrm>
            <a:off x="10296843" y="2997055"/>
            <a:ext cx="1492343" cy="584775"/>
          </a:xfrm>
          <a:prstGeom prst="rect">
            <a:avLst/>
          </a:prstGeom>
          <a:noFill/>
        </p:spPr>
        <p:txBody>
          <a:bodyPr wrap="square" rtlCol="0">
            <a:spAutoFit/>
          </a:bodyPr>
          <a:lstStyle/>
          <a:p>
            <a:pPr algn="ctr"/>
            <a:r>
              <a:rPr lang="en-US" sz="1600" b="1" dirty="0">
                <a:latin typeface="Segoe Print" panose="02000800000000000000" pitchFamily="2" charset="0"/>
              </a:rPr>
              <a:t>Next token:</a:t>
            </a:r>
          </a:p>
          <a:p>
            <a:pPr algn="ctr"/>
            <a:r>
              <a:rPr lang="en-US" sz="1600" b="1" dirty="0">
                <a:latin typeface="Segoe Print" panose="02000800000000000000" pitchFamily="2" charset="0"/>
              </a:rPr>
              <a:t>“over”</a:t>
            </a:r>
          </a:p>
        </p:txBody>
      </p:sp>
      <p:sp>
        <p:nvSpPr>
          <p:cNvPr id="24" name="Right Arrow 11">
            <a:extLst>
              <a:ext uri="{FF2B5EF4-FFF2-40B4-BE49-F238E27FC236}">
                <a16:creationId xmlns:a16="http://schemas.microsoft.com/office/drawing/2014/main" id="{538C7ECA-DB3D-8CBA-4707-52C899E2AA36}"/>
              </a:ext>
            </a:extLst>
          </p:cNvPr>
          <p:cNvSpPr/>
          <p:nvPr/>
        </p:nvSpPr>
        <p:spPr>
          <a:xfrm>
            <a:off x="9776404" y="3205703"/>
            <a:ext cx="469784" cy="133105"/>
          </a:xfrm>
          <a:custGeom>
            <a:avLst/>
            <a:gdLst>
              <a:gd name="connsiteX0" fmla="*/ 0 w 469784"/>
              <a:gd name="connsiteY0" fmla="*/ 33276 h 133105"/>
              <a:gd name="connsiteX1" fmla="*/ 344705 w 469784"/>
              <a:gd name="connsiteY1" fmla="*/ 33276 h 133105"/>
              <a:gd name="connsiteX2" fmla="*/ 344705 w 469784"/>
              <a:gd name="connsiteY2" fmla="*/ 0 h 133105"/>
              <a:gd name="connsiteX3" fmla="*/ 469784 w 469784"/>
              <a:gd name="connsiteY3" fmla="*/ 66553 h 133105"/>
              <a:gd name="connsiteX4" fmla="*/ 344705 w 469784"/>
              <a:gd name="connsiteY4" fmla="*/ 133105 h 133105"/>
              <a:gd name="connsiteX5" fmla="*/ 344705 w 469784"/>
              <a:gd name="connsiteY5" fmla="*/ 99829 h 133105"/>
              <a:gd name="connsiteX6" fmla="*/ 0 w 469784"/>
              <a:gd name="connsiteY6" fmla="*/ 99829 h 133105"/>
              <a:gd name="connsiteX7" fmla="*/ 0 w 469784"/>
              <a:gd name="connsiteY7" fmla="*/ 33276 h 133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784" h="133105" extrusionOk="0">
                <a:moveTo>
                  <a:pt x="0" y="33276"/>
                </a:moveTo>
                <a:cubicBezTo>
                  <a:pt x="81438" y="49785"/>
                  <a:pt x="246365" y="41019"/>
                  <a:pt x="344705" y="33276"/>
                </a:cubicBezTo>
                <a:cubicBezTo>
                  <a:pt x="345730" y="28874"/>
                  <a:pt x="345796" y="12339"/>
                  <a:pt x="344705" y="0"/>
                </a:cubicBezTo>
                <a:cubicBezTo>
                  <a:pt x="380895" y="9330"/>
                  <a:pt x="411087" y="41041"/>
                  <a:pt x="469784" y="66553"/>
                </a:cubicBezTo>
                <a:cubicBezTo>
                  <a:pt x="445932" y="89021"/>
                  <a:pt x="385642" y="109876"/>
                  <a:pt x="344705" y="133105"/>
                </a:cubicBezTo>
                <a:cubicBezTo>
                  <a:pt x="347604" y="119345"/>
                  <a:pt x="344966" y="114410"/>
                  <a:pt x="344705" y="99829"/>
                </a:cubicBezTo>
                <a:cubicBezTo>
                  <a:pt x="283294" y="95741"/>
                  <a:pt x="166167" y="112895"/>
                  <a:pt x="0" y="99829"/>
                </a:cubicBezTo>
                <a:cubicBezTo>
                  <a:pt x="3892" y="76750"/>
                  <a:pt x="-5609" y="65680"/>
                  <a:pt x="0" y="33276"/>
                </a:cubicBezTo>
                <a:close/>
              </a:path>
            </a:pathLst>
          </a:custGeom>
          <a:noFill/>
          <a:ln w="28575">
            <a:solidFill>
              <a:schemeClr val="tx1">
                <a:lumMod val="90000"/>
                <a:lumOff val="10000"/>
              </a:schemeClr>
            </a:solidFill>
            <a:extLst>
              <a:ext uri="{C807C97D-BFC1-408E-A445-0C87EB9F89A2}">
                <ask:lineSketchStyleProps xmlns="" xmlns:ask="http://schemas.microsoft.com/office/drawing/2018/sketchyshapes" sd="1219033472">
                  <a:prstGeom prst="rightArrow">
                    <a:avLst>
                      <a:gd name="adj1" fmla="val 50000"/>
                      <a:gd name="adj2" fmla="val 9397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8">
            <a:extLst>
              <a:ext uri="{FF2B5EF4-FFF2-40B4-BE49-F238E27FC236}">
                <a16:creationId xmlns:a16="http://schemas.microsoft.com/office/drawing/2014/main" id="{25000207-D26D-991E-E4CD-BEE4C781AF5D}"/>
              </a:ext>
            </a:extLst>
          </p:cNvPr>
          <p:cNvSpPr/>
          <p:nvPr/>
        </p:nvSpPr>
        <p:spPr>
          <a:xfrm>
            <a:off x="3294630" y="3194617"/>
            <a:ext cx="507227" cy="132977"/>
          </a:xfrm>
          <a:custGeom>
            <a:avLst/>
            <a:gdLst>
              <a:gd name="connsiteX0" fmla="*/ 0 w 507227"/>
              <a:gd name="connsiteY0" fmla="*/ 33244 h 132977"/>
              <a:gd name="connsiteX1" fmla="*/ 382269 w 507227"/>
              <a:gd name="connsiteY1" fmla="*/ 33244 h 132977"/>
              <a:gd name="connsiteX2" fmla="*/ 382269 w 507227"/>
              <a:gd name="connsiteY2" fmla="*/ 0 h 132977"/>
              <a:gd name="connsiteX3" fmla="*/ 507227 w 507227"/>
              <a:gd name="connsiteY3" fmla="*/ 66489 h 132977"/>
              <a:gd name="connsiteX4" fmla="*/ 382269 w 507227"/>
              <a:gd name="connsiteY4" fmla="*/ 132977 h 132977"/>
              <a:gd name="connsiteX5" fmla="*/ 382269 w 507227"/>
              <a:gd name="connsiteY5" fmla="*/ 99733 h 132977"/>
              <a:gd name="connsiteX6" fmla="*/ 0 w 507227"/>
              <a:gd name="connsiteY6" fmla="*/ 99733 h 132977"/>
              <a:gd name="connsiteX7" fmla="*/ 0 w 507227"/>
              <a:gd name="connsiteY7" fmla="*/ 33244 h 132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227" h="132977" extrusionOk="0">
                <a:moveTo>
                  <a:pt x="0" y="33244"/>
                </a:moveTo>
                <a:cubicBezTo>
                  <a:pt x="138576" y="44405"/>
                  <a:pt x="281251" y="39622"/>
                  <a:pt x="382269" y="33244"/>
                </a:cubicBezTo>
                <a:cubicBezTo>
                  <a:pt x="383210" y="17761"/>
                  <a:pt x="383498" y="6412"/>
                  <a:pt x="382269" y="0"/>
                </a:cubicBezTo>
                <a:cubicBezTo>
                  <a:pt x="423714" y="13398"/>
                  <a:pt x="450026" y="29685"/>
                  <a:pt x="507227" y="66489"/>
                </a:cubicBezTo>
                <a:cubicBezTo>
                  <a:pt x="453686" y="93046"/>
                  <a:pt x="424440" y="116878"/>
                  <a:pt x="382269" y="132977"/>
                </a:cubicBezTo>
                <a:cubicBezTo>
                  <a:pt x="380581" y="124161"/>
                  <a:pt x="379399" y="109022"/>
                  <a:pt x="382269" y="99733"/>
                </a:cubicBezTo>
                <a:cubicBezTo>
                  <a:pt x="280738" y="91045"/>
                  <a:pt x="144307" y="119312"/>
                  <a:pt x="0" y="99733"/>
                </a:cubicBezTo>
                <a:cubicBezTo>
                  <a:pt x="3833" y="90580"/>
                  <a:pt x="2835" y="50498"/>
                  <a:pt x="0" y="33244"/>
                </a:cubicBezTo>
                <a:close/>
              </a:path>
            </a:pathLst>
          </a:custGeom>
          <a:noFill/>
          <a:ln w="28575">
            <a:solidFill>
              <a:schemeClr val="tx1">
                <a:lumMod val="90000"/>
                <a:lumOff val="10000"/>
              </a:schemeClr>
            </a:solidFill>
            <a:extLst>
              <a:ext uri="{C807C97D-BFC1-408E-A445-0C87EB9F89A2}">
                <ask:lineSketchStyleProps xmlns="" xmlns:ask="http://schemas.microsoft.com/office/drawing/2018/sketchyshapes" sd="1219033472">
                  <a:prstGeom prst="rightArrow">
                    <a:avLst>
                      <a:gd name="adj1" fmla="val 50000"/>
                      <a:gd name="adj2" fmla="val 9397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37504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Shape, circle&#10;&#10;Description automatically generated">
            <a:extLst>
              <a:ext uri="{FF2B5EF4-FFF2-40B4-BE49-F238E27FC236}">
                <a16:creationId xmlns:a16="http://schemas.microsoft.com/office/drawing/2014/main" id="{6274779D-E7DC-B363-E5B3-012AF33F24D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60000"/>
                    </a14:imgEffect>
                  </a14:imgLayer>
                </a14:imgProps>
              </a:ext>
            </a:extLst>
          </a:blip>
          <a:stretch>
            <a:fillRect/>
          </a:stretch>
        </p:blipFill>
        <p:spPr>
          <a:xfrm>
            <a:off x="3897037" y="2491694"/>
            <a:ext cx="1374593" cy="1615749"/>
          </a:xfrm>
          <a:prstGeom prst="rect">
            <a:avLst/>
          </a:prstGeom>
        </p:spPr>
      </p:pic>
      <p:sp>
        <p:nvSpPr>
          <p:cNvPr id="14" name="TextBox 13">
            <a:extLst>
              <a:ext uri="{FF2B5EF4-FFF2-40B4-BE49-F238E27FC236}">
                <a16:creationId xmlns:a16="http://schemas.microsoft.com/office/drawing/2014/main" id="{5A3DB7A9-D85D-E182-122B-A6433E9DF15F}"/>
              </a:ext>
            </a:extLst>
          </p:cNvPr>
          <p:cNvSpPr txBox="1"/>
          <p:nvPr/>
        </p:nvSpPr>
        <p:spPr>
          <a:xfrm>
            <a:off x="3615580" y="4107443"/>
            <a:ext cx="1937505" cy="584775"/>
          </a:xfrm>
          <a:prstGeom prst="rect">
            <a:avLst/>
          </a:prstGeom>
          <a:noFill/>
        </p:spPr>
        <p:txBody>
          <a:bodyPr wrap="square" rtlCol="0">
            <a:spAutoFit/>
          </a:bodyPr>
          <a:lstStyle/>
          <a:p>
            <a:pPr algn="ctr"/>
            <a:r>
              <a:rPr lang="en-US" sz="1600" b="1" dirty="0">
                <a:latin typeface="Segoe Print" panose="02000800000000000000" pitchFamily="2" charset="0"/>
              </a:rPr>
              <a:t>Large Language Model</a:t>
            </a:r>
          </a:p>
        </p:txBody>
      </p:sp>
      <p:pic>
        <p:nvPicPr>
          <p:cNvPr id="22" name="Picture 21" descr="A black and white drawing of a tree&#10;&#10;Description automatically generated with low confidence">
            <a:extLst>
              <a:ext uri="{FF2B5EF4-FFF2-40B4-BE49-F238E27FC236}">
                <a16:creationId xmlns:a16="http://schemas.microsoft.com/office/drawing/2014/main" id="{F9C0BB02-57AD-5F20-A8F8-FD99D58C739D}"/>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61000"/>
                    </a14:imgEffect>
                  </a14:imgLayer>
                </a14:imgProps>
              </a:ext>
            </a:extLst>
          </a:blip>
          <a:stretch>
            <a:fillRect/>
          </a:stretch>
        </p:blipFill>
        <p:spPr>
          <a:xfrm>
            <a:off x="10228011" y="2471444"/>
            <a:ext cx="1635999" cy="1635999"/>
          </a:xfrm>
          <a:prstGeom prst="rect">
            <a:avLst/>
          </a:prstGeom>
        </p:spPr>
      </p:pic>
      <p:sp>
        <p:nvSpPr>
          <p:cNvPr id="23" name="TextBox 22">
            <a:extLst>
              <a:ext uri="{FF2B5EF4-FFF2-40B4-BE49-F238E27FC236}">
                <a16:creationId xmlns:a16="http://schemas.microsoft.com/office/drawing/2014/main" id="{5CCADD40-8C0E-FEC8-8815-98994502F363}"/>
              </a:ext>
            </a:extLst>
          </p:cNvPr>
          <p:cNvSpPr txBox="1"/>
          <p:nvPr/>
        </p:nvSpPr>
        <p:spPr>
          <a:xfrm>
            <a:off x="10296843" y="2997055"/>
            <a:ext cx="1492343" cy="584775"/>
          </a:xfrm>
          <a:prstGeom prst="rect">
            <a:avLst/>
          </a:prstGeom>
          <a:noFill/>
        </p:spPr>
        <p:txBody>
          <a:bodyPr wrap="square" rtlCol="0">
            <a:spAutoFit/>
          </a:bodyPr>
          <a:lstStyle/>
          <a:p>
            <a:pPr algn="ctr"/>
            <a:r>
              <a:rPr lang="en-US" sz="1600" b="1" dirty="0">
                <a:latin typeface="Segoe Print" panose="02000800000000000000" pitchFamily="2" charset="0"/>
              </a:rPr>
              <a:t>Next token:</a:t>
            </a:r>
          </a:p>
          <a:p>
            <a:pPr algn="ctr"/>
            <a:r>
              <a:rPr lang="en-US" sz="1600" b="1" dirty="0">
                <a:latin typeface="Segoe Print" panose="02000800000000000000" pitchFamily="2" charset="0"/>
              </a:rPr>
              <a:t>“over”</a:t>
            </a:r>
          </a:p>
        </p:txBody>
      </p:sp>
      <p:sp>
        <p:nvSpPr>
          <p:cNvPr id="7" name="Freeform: Shape 6">
            <a:extLst>
              <a:ext uri="{FF2B5EF4-FFF2-40B4-BE49-F238E27FC236}">
                <a16:creationId xmlns:a16="http://schemas.microsoft.com/office/drawing/2014/main" id="{56702E5B-B13C-AFD2-D2DD-A8B275BA1EBA}"/>
              </a:ext>
            </a:extLst>
          </p:cNvPr>
          <p:cNvSpPr/>
          <p:nvPr/>
        </p:nvSpPr>
        <p:spPr>
          <a:xfrm rot="463906">
            <a:off x="2798263" y="3481114"/>
            <a:ext cx="8187244" cy="2288865"/>
          </a:xfrm>
          <a:custGeom>
            <a:avLst/>
            <a:gdLst>
              <a:gd name="connsiteX0" fmla="*/ 8160026 w 8178712"/>
              <a:gd name="connsiteY0" fmla="*/ 0 h 1686241"/>
              <a:gd name="connsiteX1" fmla="*/ 7156174 w 8178712"/>
              <a:gd name="connsiteY1" fmla="*/ 1321904 h 1686241"/>
              <a:gd name="connsiteX2" fmla="*/ 1580322 w 8178712"/>
              <a:gd name="connsiteY2" fmla="*/ 1659835 h 1686241"/>
              <a:gd name="connsiteX3" fmla="*/ 0 w 8178712"/>
              <a:gd name="connsiteY3" fmla="*/ 775252 h 1686241"/>
            </a:gdLst>
            <a:ahLst/>
            <a:cxnLst>
              <a:cxn ang="0">
                <a:pos x="connsiteX0" y="connsiteY0"/>
              </a:cxn>
              <a:cxn ang="0">
                <a:pos x="connsiteX1" y="connsiteY1"/>
              </a:cxn>
              <a:cxn ang="0">
                <a:pos x="connsiteX2" y="connsiteY2"/>
              </a:cxn>
              <a:cxn ang="0">
                <a:pos x="connsiteX3" y="connsiteY3"/>
              </a:cxn>
            </a:cxnLst>
            <a:rect l="l" t="t" r="r" b="b"/>
            <a:pathLst>
              <a:path w="8178712" h="1686241">
                <a:moveTo>
                  <a:pt x="8160026" y="0"/>
                </a:moveTo>
                <a:cubicBezTo>
                  <a:pt x="8206408" y="522632"/>
                  <a:pt x="8252791" y="1045265"/>
                  <a:pt x="7156174" y="1321904"/>
                </a:cubicBezTo>
                <a:cubicBezTo>
                  <a:pt x="6059557" y="1598543"/>
                  <a:pt x="2773018" y="1750944"/>
                  <a:pt x="1580322" y="1659835"/>
                </a:cubicBezTo>
                <a:cubicBezTo>
                  <a:pt x="387626" y="1568726"/>
                  <a:pt x="193813" y="1171989"/>
                  <a:pt x="0" y="775252"/>
                </a:cubicBezTo>
              </a:path>
            </a:pathLst>
          </a:custGeom>
          <a:noFill/>
          <a:ln w="57150">
            <a:solidFill>
              <a:srgbClr val="FF0000"/>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3" name="Table 12">
            <a:extLst>
              <a:ext uri="{FF2B5EF4-FFF2-40B4-BE49-F238E27FC236}">
                <a16:creationId xmlns:a16="http://schemas.microsoft.com/office/drawing/2014/main" id="{E75E4FDD-22D4-46DE-86C1-196F4E42C206}"/>
              </a:ext>
            </a:extLst>
          </p:cNvPr>
          <p:cNvGraphicFramePr>
            <a:graphicFrameLocks noGrp="1"/>
          </p:cNvGraphicFramePr>
          <p:nvPr>
            <p:extLst>
              <p:ext uri="{D42A27DB-BD31-4B8C-83A1-F6EECF244321}">
                <p14:modId xmlns:p14="http://schemas.microsoft.com/office/powerpoint/2010/main" val="376707530"/>
              </p:ext>
            </p:extLst>
          </p:nvPr>
        </p:nvGraphicFramePr>
        <p:xfrm>
          <a:off x="310633" y="3021228"/>
          <a:ext cx="2886651" cy="741680"/>
        </p:xfrm>
        <a:graphic>
          <a:graphicData uri="http://schemas.openxmlformats.org/drawingml/2006/table">
            <a:tbl>
              <a:tblPr firstRow="1" bandRow="1">
                <a:tableStyleId>{5C22544A-7EE6-4342-B048-85BDC9FD1C3A}</a:tableStyleId>
              </a:tblPr>
              <a:tblGrid>
                <a:gridCol w="406718">
                  <a:extLst>
                    <a:ext uri="{9D8B030D-6E8A-4147-A177-3AD203B41FA5}">
                      <a16:colId xmlns:a16="http://schemas.microsoft.com/office/drawing/2014/main" val="4224066371"/>
                    </a:ext>
                  </a:extLst>
                </a:gridCol>
                <a:gridCol w="259601">
                  <a:extLst>
                    <a:ext uri="{9D8B030D-6E8A-4147-A177-3AD203B41FA5}">
                      <a16:colId xmlns:a16="http://schemas.microsoft.com/office/drawing/2014/main" val="1826465049"/>
                    </a:ext>
                  </a:extLst>
                </a:gridCol>
                <a:gridCol w="594424">
                  <a:extLst>
                    <a:ext uri="{9D8B030D-6E8A-4147-A177-3AD203B41FA5}">
                      <a16:colId xmlns:a16="http://schemas.microsoft.com/office/drawing/2014/main" val="3956316170"/>
                    </a:ext>
                  </a:extLst>
                </a:gridCol>
                <a:gridCol w="812229">
                  <a:extLst>
                    <a:ext uri="{9D8B030D-6E8A-4147-A177-3AD203B41FA5}">
                      <a16:colId xmlns:a16="http://schemas.microsoft.com/office/drawing/2014/main" val="2695919903"/>
                    </a:ext>
                  </a:extLst>
                </a:gridCol>
                <a:gridCol w="813679">
                  <a:extLst>
                    <a:ext uri="{9D8B030D-6E8A-4147-A177-3AD203B41FA5}">
                      <a16:colId xmlns:a16="http://schemas.microsoft.com/office/drawing/2014/main" val="866006210"/>
                    </a:ext>
                  </a:extLst>
                </a:gridCol>
              </a:tblGrid>
              <a:tr h="370840">
                <a:tc>
                  <a:txBody>
                    <a:bodyPr/>
                    <a:lstStyle/>
                    <a:p>
                      <a:r>
                        <a:rPr lang="en-US" sz="1400" dirty="0"/>
                        <a:t>TK</a:t>
                      </a:r>
                      <a:endParaRPr lang="en-HK" sz="1400" dirty="0"/>
                    </a:p>
                  </a:txBody>
                  <a:tcPr/>
                </a:tc>
                <a:tc>
                  <a:txBody>
                    <a:bodyPr/>
                    <a:lstStyle/>
                    <a:p>
                      <a:r>
                        <a:rPr lang="en-US" sz="1400" dirty="0"/>
                        <a:t>…</a:t>
                      </a:r>
                      <a:endParaRPr lang="en-HK" sz="1400" dirty="0"/>
                    </a:p>
                  </a:txBody>
                  <a:tcPr/>
                </a:tc>
                <a:tc>
                  <a:txBody>
                    <a:bodyPr/>
                    <a:lstStyle/>
                    <a:p>
                      <a:r>
                        <a:rPr lang="en-US" sz="1400" dirty="0"/>
                        <a:t>T3</a:t>
                      </a:r>
                      <a:endParaRPr lang="en-HK" sz="1400" dirty="0"/>
                    </a:p>
                  </a:txBody>
                  <a:tcPr/>
                </a:tc>
                <a:tc>
                  <a:txBody>
                    <a:bodyPr/>
                    <a:lstStyle/>
                    <a:p>
                      <a:r>
                        <a:rPr lang="en-US" sz="1400" dirty="0"/>
                        <a:t>T2</a:t>
                      </a:r>
                      <a:endParaRPr lang="en-HK" sz="1400" dirty="0"/>
                    </a:p>
                  </a:txBody>
                  <a:tcPr/>
                </a:tc>
                <a:tc>
                  <a:txBody>
                    <a:bodyPr/>
                    <a:lstStyle/>
                    <a:p>
                      <a:r>
                        <a:rPr lang="en-US" sz="1400" dirty="0"/>
                        <a:t>T1</a:t>
                      </a:r>
                      <a:endParaRPr lang="en-HK" sz="1400" dirty="0"/>
                    </a:p>
                  </a:txBody>
                  <a:tcPr/>
                </a:tc>
                <a:extLst>
                  <a:ext uri="{0D108BD9-81ED-4DB2-BD59-A6C34878D82A}">
                    <a16:rowId xmlns:a16="http://schemas.microsoft.com/office/drawing/2014/main" val="2675645620"/>
                  </a:ext>
                </a:extLst>
              </a:tr>
              <a:tr h="370840">
                <a:tc>
                  <a:txBody>
                    <a:bodyPr/>
                    <a:lstStyle/>
                    <a:p>
                      <a:r>
                        <a:rPr lang="en-US" sz="1400" dirty="0"/>
                        <a:t>…</a:t>
                      </a:r>
                      <a:endParaRPr lang="en-HK" sz="1400" dirty="0"/>
                    </a:p>
                  </a:txBody>
                  <a:tcPr/>
                </a:tc>
                <a:tc>
                  <a:txBody>
                    <a:bodyPr/>
                    <a:lstStyle/>
                    <a:p>
                      <a:r>
                        <a:rPr lang="en-US" sz="1400" dirty="0"/>
                        <a:t>…</a:t>
                      </a:r>
                      <a:endParaRPr lang="en-HK" sz="1400" dirty="0"/>
                    </a:p>
                  </a:txBody>
                  <a:tcPr/>
                </a:tc>
                <a:tc>
                  <a:txBody>
                    <a:bodyPr/>
                    <a:lstStyle/>
                    <a:p>
                      <a:r>
                        <a:rPr lang="en-US" sz="1400" dirty="0"/>
                        <a:t>“fox”</a:t>
                      </a:r>
                      <a:endParaRPr lang="en-HK" sz="1400" dirty="0"/>
                    </a:p>
                  </a:txBody>
                  <a:tcPr/>
                </a:tc>
                <a:tc>
                  <a:txBody>
                    <a:bodyPr/>
                    <a:lstStyle/>
                    <a:p>
                      <a:r>
                        <a:rPr lang="en-US" sz="1400" dirty="0"/>
                        <a:t>“jumps”</a:t>
                      </a:r>
                      <a:endParaRPr lang="en-HK" sz="1400" dirty="0"/>
                    </a:p>
                  </a:txBody>
                  <a:tcPr/>
                </a:tc>
                <a:tc>
                  <a:txBody>
                    <a:bodyPr/>
                    <a:lstStyle/>
                    <a:p>
                      <a:r>
                        <a:rPr lang="en-US" sz="1400" b="1" dirty="0">
                          <a:solidFill>
                            <a:srgbClr val="FF0000"/>
                          </a:solidFill>
                        </a:rPr>
                        <a:t>“over”</a:t>
                      </a:r>
                      <a:endParaRPr lang="en-HK" sz="1400" b="1" dirty="0">
                        <a:solidFill>
                          <a:srgbClr val="FF0000"/>
                        </a:solidFill>
                      </a:endParaRPr>
                    </a:p>
                  </a:txBody>
                  <a:tcPr/>
                </a:tc>
                <a:extLst>
                  <a:ext uri="{0D108BD9-81ED-4DB2-BD59-A6C34878D82A}">
                    <a16:rowId xmlns:a16="http://schemas.microsoft.com/office/drawing/2014/main" val="1879494971"/>
                  </a:ext>
                </a:extLst>
              </a:tr>
            </a:tbl>
          </a:graphicData>
        </a:graphic>
      </p:graphicFrame>
      <p:sp>
        <p:nvSpPr>
          <p:cNvPr id="16" name="TextBox 15">
            <a:extLst>
              <a:ext uri="{FF2B5EF4-FFF2-40B4-BE49-F238E27FC236}">
                <a16:creationId xmlns:a16="http://schemas.microsoft.com/office/drawing/2014/main" id="{FA1D4B99-7802-4780-9089-DCA09251B61F}"/>
              </a:ext>
            </a:extLst>
          </p:cNvPr>
          <p:cNvSpPr txBox="1"/>
          <p:nvPr/>
        </p:nvSpPr>
        <p:spPr>
          <a:xfrm>
            <a:off x="724248" y="3844895"/>
            <a:ext cx="1937505" cy="338554"/>
          </a:xfrm>
          <a:prstGeom prst="rect">
            <a:avLst/>
          </a:prstGeom>
          <a:noFill/>
        </p:spPr>
        <p:txBody>
          <a:bodyPr wrap="square" rtlCol="0">
            <a:spAutoFit/>
          </a:bodyPr>
          <a:lstStyle/>
          <a:p>
            <a:pPr algn="ctr"/>
            <a:r>
              <a:rPr lang="en-US" sz="1600" b="1" dirty="0">
                <a:latin typeface="Segoe Print" panose="02000800000000000000" pitchFamily="2" charset="0"/>
              </a:rPr>
              <a:t>Text input</a:t>
            </a:r>
          </a:p>
        </p:txBody>
      </p:sp>
      <p:sp>
        <p:nvSpPr>
          <p:cNvPr id="17" name="Right Arrow 8">
            <a:extLst>
              <a:ext uri="{FF2B5EF4-FFF2-40B4-BE49-F238E27FC236}">
                <a16:creationId xmlns:a16="http://schemas.microsoft.com/office/drawing/2014/main" id="{B20D40AE-270A-45D9-A212-6FAE0EDE7C39}"/>
              </a:ext>
            </a:extLst>
          </p:cNvPr>
          <p:cNvSpPr/>
          <p:nvPr/>
        </p:nvSpPr>
        <p:spPr>
          <a:xfrm>
            <a:off x="3294630" y="3194617"/>
            <a:ext cx="507227" cy="132977"/>
          </a:xfrm>
          <a:custGeom>
            <a:avLst/>
            <a:gdLst>
              <a:gd name="connsiteX0" fmla="*/ 0 w 507227"/>
              <a:gd name="connsiteY0" fmla="*/ 33244 h 132977"/>
              <a:gd name="connsiteX1" fmla="*/ 382269 w 507227"/>
              <a:gd name="connsiteY1" fmla="*/ 33244 h 132977"/>
              <a:gd name="connsiteX2" fmla="*/ 382269 w 507227"/>
              <a:gd name="connsiteY2" fmla="*/ 0 h 132977"/>
              <a:gd name="connsiteX3" fmla="*/ 507227 w 507227"/>
              <a:gd name="connsiteY3" fmla="*/ 66489 h 132977"/>
              <a:gd name="connsiteX4" fmla="*/ 382269 w 507227"/>
              <a:gd name="connsiteY4" fmla="*/ 132977 h 132977"/>
              <a:gd name="connsiteX5" fmla="*/ 382269 w 507227"/>
              <a:gd name="connsiteY5" fmla="*/ 99733 h 132977"/>
              <a:gd name="connsiteX6" fmla="*/ 0 w 507227"/>
              <a:gd name="connsiteY6" fmla="*/ 99733 h 132977"/>
              <a:gd name="connsiteX7" fmla="*/ 0 w 507227"/>
              <a:gd name="connsiteY7" fmla="*/ 33244 h 132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227" h="132977" extrusionOk="0">
                <a:moveTo>
                  <a:pt x="0" y="33244"/>
                </a:moveTo>
                <a:cubicBezTo>
                  <a:pt x="138576" y="44405"/>
                  <a:pt x="281251" y="39622"/>
                  <a:pt x="382269" y="33244"/>
                </a:cubicBezTo>
                <a:cubicBezTo>
                  <a:pt x="383210" y="17761"/>
                  <a:pt x="383498" y="6412"/>
                  <a:pt x="382269" y="0"/>
                </a:cubicBezTo>
                <a:cubicBezTo>
                  <a:pt x="423714" y="13398"/>
                  <a:pt x="450026" y="29685"/>
                  <a:pt x="507227" y="66489"/>
                </a:cubicBezTo>
                <a:cubicBezTo>
                  <a:pt x="453686" y="93046"/>
                  <a:pt x="424440" y="116878"/>
                  <a:pt x="382269" y="132977"/>
                </a:cubicBezTo>
                <a:cubicBezTo>
                  <a:pt x="380581" y="124161"/>
                  <a:pt x="379399" y="109022"/>
                  <a:pt x="382269" y="99733"/>
                </a:cubicBezTo>
                <a:cubicBezTo>
                  <a:pt x="280738" y="91045"/>
                  <a:pt x="144307" y="119312"/>
                  <a:pt x="0" y="99733"/>
                </a:cubicBezTo>
                <a:cubicBezTo>
                  <a:pt x="3833" y="90580"/>
                  <a:pt x="2835" y="50498"/>
                  <a:pt x="0" y="33244"/>
                </a:cubicBezTo>
                <a:close/>
              </a:path>
            </a:pathLst>
          </a:custGeom>
          <a:noFill/>
          <a:ln w="28575">
            <a:solidFill>
              <a:schemeClr val="tx1">
                <a:lumMod val="90000"/>
                <a:lumOff val="10000"/>
              </a:schemeClr>
            </a:solidFill>
            <a:extLst>
              <a:ext uri="{C807C97D-BFC1-408E-A445-0C87EB9F89A2}">
                <ask:lineSketchStyleProps xmlns="" xmlns:ask="http://schemas.microsoft.com/office/drawing/2018/sketchyshapes" sd="1219033472">
                  <a:prstGeom prst="rightArrow">
                    <a:avLst>
                      <a:gd name="adj1" fmla="val 50000"/>
                      <a:gd name="adj2" fmla="val 9397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95898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243CE06-19D4-43FF-A6B2-BF42BFE18C0D}"/>
              </a:ext>
            </a:extLst>
          </p:cNvPr>
          <p:cNvGraphicFramePr>
            <a:graphicFrameLocks noGrp="1"/>
          </p:cNvGraphicFramePr>
          <p:nvPr/>
        </p:nvGraphicFramePr>
        <p:xfrm>
          <a:off x="6052844" y="2502313"/>
          <a:ext cx="1586866" cy="1483360"/>
        </p:xfrm>
        <a:graphic>
          <a:graphicData uri="http://schemas.openxmlformats.org/drawingml/2006/table">
            <a:tbl>
              <a:tblPr firstRow="1" bandRow="1">
                <a:tableStyleId>{5C22544A-7EE6-4342-B048-85BDC9FD1C3A}</a:tableStyleId>
              </a:tblPr>
              <a:tblGrid>
                <a:gridCol w="969582">
                  <a:extLst>
                    <a:ext uri="{9D8B030D-6E8A-4147-A177-3AD203B41FA5}">
                      <a16:colId xmlns:a16="http://schemas.microsoft.com/office/drawing/2014/main" val="1880481842"/>
                    </a:ext>
                  </a:extLst>
                </a:gridCol>
                <a:gridCol w="617284">
                  <a:extLst>
                    <a:ext uri="{9D8B030D-6E8A-4147-A177-3AD203B41FA5}">
                      <a16:colId xmlns:a16="http://schemas.microsoft.com/office/drawing/2014/main" val="2886987297"/>
                    </a:ext>
                  </a:extLst>
                </a:gridCol>
              </a:tblGrid>
              <a:tr h="370840">
                <a:tc>
                  <a:txBody>
                    <a:bodyPr/>
                    <a:lstStyle/>
                    <a:p>
                      <a:r>
                        <a:rPr lang="en-US" sz="1400" dirty="0"/>
                        <a:t>Token</a:t>
                      </a:r>
                      <a:endParaRPr lang="en-HK" sz="1400" dirty="0"/>
                    </a:p>
                  </a:txBody>
                  <a:tcPr/>
                </a:tc>
                <a:tc>
                  <a:txBody>
                    <a:bodyPr/>
                    <a:lstStyle/>
                    <a:p>
                      <a:r>
                        <a:rPr lang="en-US" sz="1400" dirty="0"/>
                        <a:t>Prob.</a:t>
                      </a:r>
                      <a:endParaRPr lang="en-HK" sz="1400" dirty="0"/>
                    </a:p>
                  </a:txBody>
                  <a:tcPr/>
                </a:tc>
                <a:extLst>
                  <a:ext uri="{0D108BD9-81ED-4DB2-BD59-A6C34878D82A}">
                    <a16:rowId xmlns:a16="http://schemas.microsoft.com/office/drawing/2014/main" val="1464824118"/>
                  </a:ext>
                </a:extLst>
              </a:tr>
              <a:tr h="370840">
                <a:tc>
                  <a:txBody>
                    <a:bodyPr/>
                    <a:lstStyle/>
                    <a:p>
                      <a:r>
                        <a:rPr lang="en-US" sz="1400" dirty="0">
                          <a:solidFill>
                            <a:schemeClr val="tx1"/>
                          </a:solidFill>
                        </a:rPr>
                        <a:t>“the”</a:t>
                      </a:r>
                      <a:endParaRPr lang="en-HK" sz="1400" dirty="0">
                        <a:solidFill>
                          <a:schemeClr val="tx1"/>
                        </a:solidFill>
                      </a:endParaRPr>
                    </a:p>
                  </a:txBody>
                  <a:tcPr/>
                </a:tc>
                <a:tc>
                  <a:txBody>
                    <a:bodyPr/>
                    <a:lstStyle/>
                    <a:p>
                      <a:r>
                        <a:rPr lang="en-US" sz="1400" dirty="0">
                          <a:solidFill>
                            <a:schemeClr val="tx1"/>
                          </a:solidFill>
                        </a:rPr>
                        <a:t>85%</a:t>
                      </a:r>
                      <a:endParaRPr lang="en-HK" sz="1400" dirty="0">
                        <a:solidFill>
                          <a:schemeClr val="tx1"/>
                        </a:solidFill>
                      </a:endParaRPr>
                    </a:p>
                  </a:txBody>
                  <a:tcPr/>
                </a:tc>
                <a:extLst>
                  <a:ext uri="{0D108BD9-81ED-4DB2-BD59-A6C34878D82A}">
                    <a16:rowId xmlns:a16="http://schemas.microsoft.com/office/drawing/2014/main" val="156598042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t>
                      </a:r>
                      <a:r>
                        <a:rPr lang="en-HK" sz="1400" b="0" i="0" kern="1200" dirty="0">
                          <a:solidFill>
                            <a:schemeClr val="dk1"/>
                          </a:solidFill>
                          <a:effectLst/>
                          <a:latin typeface="+mn-lt"/>
                          <a:ea typeface="+mn-ea"/>
                          <a:cs typeface="+mn-cs"/>
                        </a:rPr>
                        <a:t>there”</a:t>
                      </a:r>
                    </a:p>
                  </a:txBody>
                  <a:tcPr/>
                </a:tc>
                <a:tc>
                  <a:txBody>
                    <a:bodyPr/>
                    <a:lstStyle/>
                    <a:p>
                      <a:r>
                        <a:rPr lang="en-US" sz="1400" dirty="0"/>
                        <a:t>8%</a:t>
                      </a:r>
                      <a:endParaRPr lang="en-HK" sz="1400" dirty="0"/>
                    </a:p>
                  </a:txBody>
                  <a:tcPr/>
                </a:tc>
                <a:extLst>
                  <a:ext uri="{0D108BD9-81ED-4DB2-BD59-A6C34878D82A}">
                    <a16:rowId xmlns:a16="http://schemas.microsoft.com/office/drawing/2014/main" val="2372066468"/>
                  </a:ext>
                </a:extLst>
              </a:tr>
              <a:tr h="370840">
                <a:tc>
                  <a:txBody>
                    <a:bodyPr/>
                    <a:lstStyle/>
                    <a:p>
                      <a:r>
                        <a:rPr lang="en-US" sz="1400" dirty="0"/>
                        <a:t>…</a:t>
                      </a:r>
                      <a:endParaRPr lang="en-HK" sz="1400" dirty="0"/>
                    </a:p>
                  </a:txBody>
                  <a:tcPr/>
                </a:tc>
                <a:tc>
                  <a:txBody>
                    <a:bodyPr/>
                    <a:lstStyle/>
                    <a:p>
                      <a:endParaRPr lang="en-HK" sz="1400" dirty="0"/>
                    </a:p>
                  </a:txBody>
                  <a:tcPr/>
                </a:tc>
                <a:extLst>
                  <a:ext uri="{0D108BD9-81ED-4DB2-BD59-A6C34878D82A}">
                    <a16:rowId xmlns:a16="http://schemas.microsoft.com/office/drawing/2014/main" val="2686757853"/>
                  </a:ext>
                </a:extLst>
              </a:tr>
            </a:tbl>
          </a:graphicData>
        </a:graphic>
      </p:graphicFrame>
      <p:pic>
        <p:nvPicPr>
          <p:cNvPr id="11" name="Picture 10" descr="Shape, circle&#10;&#10;Description automatically generated">
            <a:extLst>
              <a:ext uri="{FF2B5EF4-FFF2-40B4-BE49-F238E27FC236}">
                <a16:creationId xmlns:a16="http://schemas.microsoft.com/office/drawing/2014/main" id="{6274779D-E7DC-B363-E5B3-012AF33F24D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60000"/>
                    </a14:imgEffect>
                  </a14:imgLayer>
                </a14:imgProps>
              </a:ext>
            </a:extLst>
          </a:blip>
          <a:stretch>
            <a:fillRect/>
          </a:stretch>
        </p:blipFill>
        <p:spPr>
          <a:xfrm>
            <a:off x="3897037" y="2491694"/>
            <a:ext cx="1374593" cy="1615749"/>
          </a:xfrm>
          <a:prstGeom prst="rect">
            <a:avLst/>
          </a:prstGeom>
        </p:spPr>
      </p:pic>
      <p:sp>
        <p:nvSpPr>
          <p:cNvPr id="14" name="TextBox 13">
            <a:extLst>
              <a:ext uri="{FF2B5EF4-FFF2-40B4-BE49-F238E27FC236}">
                <a16:creationId xmlns:a16="http://schemas.microsoft.com/office/drawing/2014/main" id="{5A3DB7A9-D85D-E182-122B-A6433E9DF15F}"/>
              </a:ext>
            </a:extLst>
          </p:cNvPr>
          <p:cNvSpPr txBox="1"/>
          <p:nvPr/>
        </p:nvSpPr>
        <p:spPr>
          <a:xfrm>
            <a:off x="3615580" y="4107443"/>
            <a:ext cx="1937505" cy="584775"/>
          </a:xfrm>
          <a:prstGeom prst="rect">
            <a:avLst/>
          </a:prstGeom>
          <a:noFill/>
        </p:spPr>
        <p:txBody>
          <a:bodyPr wrap="square" rtlCol="0">
            <a:spAutoFit/>
          </a:bodyPr>
          <a:lstStyle/>
          <a:p>
            <a:pPr algn="ctr"/>
            <a:r>
              <a:rPr lang="en-US" sz="1600" b="1" dirty="0">
                <a:latin typeface="Segoe Print" panose="02000800000000000000" pitchFamily="2" charset="0"/>
              </a:rPr>
              <a:t>Large Language Model</a:t>
            </a:r>
          </a:p>
        </p:txBody>
      </p:sp>
      <p:sp>
        <p:nvSpPr>
          <p:cNvPr id="16" name="TextBox 15">
            <a:extLst>
              <a:ext uri="{FF2B5EF4-FFF2-40B4-BE49-F238E27FC236}">
                <a16:creationId xmlns:a16="http://schemas.microsoft.com/office/drawing/2014/main" id="{6E256B0C-2340-A4EF-808A-50FD22FB5007}"/>
              </a:ext>
            </a:extLst>
          </p:cNvPr>
          <p:cNvSpPr txBox="1"/>
          <p:nvPr/>
        </p:nvSpPr>
        <p:spPr>
          <a:xfrm>
            <a:off x="6086148" y="4107443"/>
            <a:ext cx="1503535" cy="584775"/>
          </a:xfrm>
          <a:prstGeom prst="rect">
            <a:avLst/>
          </a:prstGeom>
          <a:noFill/>
        </p:spPr>
        <p:txBody>
          <a:bodyPr wrap="square" rtlCol="0">
            <a:spAutoFit/>
          </a:bodyPr>
          <a:lstStyle/>
          <a:p>
            <a:pPr algn="ctr"/>
            <a:r>
              <a:rPr lang="en-US" sz="1600" b="1" dirty="0">
                <a:latin typeface="Segoe Print" panose="02000800000000000000" pitchFamily="2" charset="0"/>
              </a:rPr>
              <a:t>Predicted Quantity</a:t>
            </a:r>
          </a:p>
        </p:txBody>
      </p:sp>
      <p:sp>
        <p:nvSpPr>
          <p:cNvPr id="17" name="Right Arrow 8">
            <a:extLst>
              <a:ext uri="{FF2B5EF4-FFF2-40B4-BE49-F238E27FC236}">
                <a16:creationId xmlns:a16="http://schemas.microsoft.com/office/drawing/2014/main" id="{2905C697-BE2F-4A74-70E8-2699888A34F3}"/>
              </a:ext>
            </a:extLst>
          </p:cNvPr>
          <p:cNvSpPr/>
          <p:nvPr/>
        </p:nvSpPr>
        <p:spPr>
          <a:xfrm>
            <a:off x="5392865" y="3166591"/>
            <a:ext cx="507227" cy="132977"/>
          </a:xfrm>
          <a:custGeom>
            <a:avLst/>
            <a:gdLst>
              <a:gd name="connsiteX0" fmla="*/ 0 w 507227"/>
              <a:gd name="connsiteY0" fmla="*/ 33244 h 132977"/>
              <a:gd name="connsiteX1" fmla="*/ 382269 w 507227"/>
              <a:gd name="connsiteY1" fmla="*/ 33244 h 132977"/>
              <a:gd name="connsiteX2" fmla="*/ 382269 w 507227"/>
              <a:gd name="connsiteY2" fmla="*/ 0 h 132977"/>
              <a:gd name="connsiteX3" fmla="*/ 507227 w 507227"/>
              <a:gd name="connsiteY3" fmla="*/ 66489 h 132977"/>
              <a:gd name="connsiteX4" fmla="*/ 382269 w 507227"/>
              <a:gd name="connsiteY4" fmla="*/ 132977 h 132977"/>
              <a:gd name="connsiteX5" fmla="*/ 382269 w 507227"/>
              <a:gd name="connsiteY5" fmla="*/ 99733 h 132977"/>
              <a:gd name="connsiteX6" fmla="*/ 0 w 507227"/>
              <a:gd name="connsiteY6" fmla="*/ 99733 h 132977"/>
              <a:gd name="connsiteX7" fmla="*/ 0 w 507227"/>
              <a:gd name="connsiteY7" fmla="*/ 33244 h 132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227" h="132977" extrusionOk="0">
                <a:moveTo>
                  <a:pt x="0" y="33244"/>
                </a:moveTo>
                <a:cubicBezTo>
                  <a:pt x="138576" y="44405"/>
                  <a:pt x="281251" y="39622"/>
                  <a:pt x="382269" y="33244"/>
                </a:cubicBezTo>
                <a:cubicBezTo>
                  <a:pt x="383210" y="17761"/>
                  <a:pt x="383498" y="6412"/>
                  <a:pt x="382269" y="0"/>
                </a:cubicBezTo>
                <a:cubicBezTo>
                  <a:pt x="423714" y="13398"/>
                  <a:pt x="450026" y="29685"/>
                  <a:pt x="507227" y="66489"/>
                </a:cubicBezTo>
                <a:cubicBezTo>
                  <a:pt x="453686" y="93046"/>
                  <a:pt x="424440" y="116878"/>
                  <a:pt x="382269" y="132977"/>
                </a:cubicBezTo>
                <a:cubicBezTo>
                  <a:pt x="380581" y="124161"/>
                  <a:pt x="379399" y="109022"/>
                  <a:pt x="382269" y="99733"/>
                </a:cubicBezTo>
                <a:cubicBezTo>
                  <a:pt x="280738" y="91045"/>
                  <a:pt x="144307" y="119312"/>
                  <a:pt x="0" y="99733"/>
                </a:cubicBezTo>
                <a:cubicBezTo>
                  <a:pt x="3833" y="90580"/>
                  <a:pt x="2835" y="50498"/>
                  <a:pt x="0" y="33244"/>
                </a:cubicBezTo>
                <a:close/>
              </a:path>
            </a:pathLst>
          </a:custGeom>
          <a:noFill/>
          <a:ln w="28575">
            <a:solidFill>
              <a:schemeClr val="tx1">
                <a:lumMod val="90000"/>
                <a:lumOff val="10000"/>
              </a:schemeClr>
            </a:solidFill>
            <a:extLst>
              <a:ext uri="{C807C97D-BFC1-408E-A445-0C87EB9F89A2}">
                <ask:lineSketchStyleProps xmlns="" xmlns:ask="http://schemas.microsoft.com/office/drawing/2018/sketchyshapes" sd="1219033472">
                  <a:prstGeom prst="rightArrow">
                    <a:avLst>
                      <a:gd name="adj1" fmla="val 50000"/>
                      <a:gd name="adj2" fmla="val 9397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0">
            <a:extLst>
              <a:ext uri="{FF2B5EF4-FFF2-40B4-BE49-F238E27FC236}">
                <a16:creationId xmlns:a16="http://schemas.microsoft.com/office/drawing/2014/main" id="{1A604824-C6DA-6F81-154F-8634F5E2285F}"/>
              </a:ext>
            </a:extLst>
          </p:cNvPr>
          <p:cNvSpPr/>
          <p:nvPr/>
        </p:nvSpPr>
        <p:spPr>
          <a:xfrm>
            <a:off x="7792463" y="3166591"/>
            <a:ext cx="466954" cy="155518"/>
          </a:xfrm>
          <a:custGeom>
            <a:avLst/>
            <a:gdLst>
              <a:gd name="connsiteX0" fmla="*/ 0 w 466954"/>
              <a:gd name="connsiteY0" fmla="*/ 38880 h 155518"/>
              <a:gd name="connsiteX1" fmla="*/ 320814 w 466954"/>
              <a:gd name="connsiteY1" fmla="*/ 38880 h 155518"/>
              <a:gd name="connsiteX2" fmla="*/ 320814 w 466954"/>
              <a:gd name="connsiteY2" fmla="*/ 0 h 155518"/>
              <a:gd name="connsiteX3" fmla="*/ 466954 w 466954"/>
              <a:gd name="connsiteY3" fmla="*/ 77759 h 155518"/>
              <a:gd name="connsiteX4" fmla="*/ 320814 w 466954"/>
              <a:gd name="connsiteY4" fmla="*/ 155518 h 155518"/>
              <a:gd name="connsiteX5" fmla="*/ 320814 w 466954"/>
              <a:gd name="connsiteY5" fmla="*/ 116639 h 155518"/>
              <a:gd name="connsiteX6" fmla="*/ 0 w 466954"/>
              <a:gd name="connsiteY6" fmla="*/ 116639 h 155518"/>
              <a:gd name="connsiteX7" fmla="*/ 0 w 466954"/>
              <a:gd name="connsiteY7" fmla="*/ 38880 h 155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6954" h="155518" extrusionOk="0">
                <a:moveTo>
                  <a:pt x="0" y="38880"/>
                </a:moveTo>
                <a:cubicBezTo>
                  <a:pt x="37299" y="29594"/>
                  <a:pt x="193856" y="67542"/>
                  <a:pt x="320814" y="38880"/>
                </a:cubicBezTo>
                <a:cubicBezTo>
                  <a:pt x="317563" y="34395"/>
                  <a:pt x="317759" y="9956"/>
                  <a:pt x="320814" y="0"/>
                </a:cubicBezTo>
                <a:cubicBezTo>
                  <a:pt x="349136" y="6199"/>
                  <a:pt x="418789" y="40778"/>
                  <a:pt x="466954" y="77759"/>
                </a:cubicBezTo>
                <a:cubicBezTo>
                  <a:pt x="417345" y="95612"/>
                  <a:pt x="354661" y="130238"/>
                  <a:pt x="320814" y="155518"/>
                </a:cubicBezTo>
                <a:cubicBezTo>
                  <a:pt x="323706" y="144335"/>
                  <a:pt x="321130" y="133479"/>
                  <a:pt x="320814" y="116639"/>
                </a:cubicBezTo>
                <a:cubicBezTo>
                  <a:pt x="253249" y="145128"/>
                  <a:pt x="96835" y="115078"/>
                  <a:pt x="0" y="116639"/>
                </a:cubicBezTo>
                <a:cubicBezTo>
                  <a:pt x="-1766" y="77760"/>
                  <a:pt x="-3767" y="74543"/>
                  <a:pt x="0" y="38880"/>
                </a:cubicBezTo>
                <a:close/>
              </a:path>
            </a:pathLst>
          </a:custGeom>
          <a:noFill/>
          <a:ln w="28575">
            <a:solidFill>
              <a:schemeClr val="tx1">
                <a:lumMod val="90000"/>
                <a:lumOff val="10000"/>
              </a:schemeClr>
            </a:solidFill>
            <a:extLst>
              <a:ext uri="{C807C97D-BFC1-408E-A445-0C87EB9F89A2}">
                <ask:lineSketchStyleProps xmlns="" xmlns:ask="http://schemas.microsoft.com/office/drawing/2018/sketchyshapes" sd="1219033472">
                  <a:prstGeom prst="rightArrow">
                    <a:avLst>
                      <a:gd name="adj1" fmla="val 50000"/>
                      <a:gd name="adj2" fmla="val 9397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picture containing linedrawing&#10;&#10;Description automatically generated">
            <a:extLst>
              <a:ext uri="{FF2B5EF4-FFF2-40B4-BE49-F238E27FC236}">
                <a16:creationId xmlns:a16="http://schemas.microsoft.com/office/drawing/2014/main" id="{084CA10A-FA45-1007-BC49-2804E7B5C6C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61000"/>
                    </a14:imgEffect>
                  </a14:imgLayer>
                </a14:imgProps>
              </a:ext>
            </a:extLst>
          </a:blip>
          <a:stretch>
            <a:fillRect/>
          </a:stretch>
        </p:blipFill>
        <p:spPr>
          <a:xfrm>
            <a:off x="8337297" y="2499769"/>
            <a:ext cx="1370089" cy="1459712"/>
          </a:xfrm>
          <a:prstGeom prst="rect">
            <a:avLst/>
          </a:prstGeom>
        </p:spPr>
      </p:pic>
      <p:sp>
        <p:nvSpPr>
          <p:cNvPr id="21" name="TextBox 20">
            <a:extLst>
              <a:ext uri="{FF2B5EF4-FFF2-40B4-BE49-F238E27FC236}">
                <a16:creationId xmlns:a16="http://schemas.microsoft.com/office/drawing/2014/main" id="{AE54C3A2-ACD1-C7FC-DA22-1CC9C427BD89}"/>
              </a:ext>
            </a:extLst>
          </p:cNvPr>
          <p:cNvSpPr txBox="1"/>
          <p:nvPr/>
        </p:nvSpPr>
        <p:spPr>
          <a:xfrm>
            <a:off x="8329749" y="4030077"/>
            <a:ext cx="1413940" cy="306744"/>
          </a:xfrm>
          <a:prstGeom prst="rect">
            <a:avLst/>
          </a:prstGeom>
          <a:noFill/>
        </p:spPr>
        <p:txBody>
          <a:bodyPr wrap="square" rtlCol="0">
            <a:spAutoFit/>
          </a:bodyPr>
          <a:lstStyle/>
          <a:p>
            <a:pPr algn="ctr"/>
            <a:r>
              <a:rPr lang="en-US" sz="1600" b="1" dirty="0">
                <a:latin typeface="Segoe Print" panose="02000800000000000000" pitchFamily="2" charset="0"/>
              </a:rPr>
              <a:t>Decision Logic</a:t>
            </a:r>
          </a:p>
        </p:txBody>
      </p:sp>
      <p:pic>
        <p:nvPicPr>
          <p:cNvPr id="22" name="Picture 21" descr="A black and white drawing of a tree&#10;&#10;Description automatically generated with low confidence">
            <a:extLst>
              <a:ext uri="{FF2B5EF4-FFF2-40B4-BE49-F238E27FC236}">
                <a16:creationId xmlns:a16="http://schemas.microsoft.com/office/drawing/2014/main" id="{F9C0BB02-57AD-5F20-A8F8-FD99D58C739D}"/>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61000"/>
                    </a14:imgEffect>
                  </a14:imgLayer>
                </a14:imgProps>
              </a:ext>
            </a:extLst>
          </a:blip>
          <a:stretch>
            <a:fillRect/>
          </a:stretch>
        </p:blipFill>
        <p:spPr>
          <a:xfrm>
            <a:off x="10228011" y="2471444"/>
            <a:ext cx="1635999" cy="1635999"/>
          </a:xfrm>
          <a:prstGeom prst="rect">
            <a:avLst/>
          </a:prstGeom>
        </p:spPr>
      </p:pic>
      <p:sp>
        <p:nvSpPr>
          <p:cNvPr id="23" name="TextBox 22">
            <a:extLst>
              <a:ext uri="{FF2B5EF4-FFF2-40B4-BE49-F238E27FC236}">
                <a16:creationId xmlns:a16="http://schemas.microsoft.com/office/drawing/2014/main" id="{5CCADD40-8C0E-FEC8-8815-98994502F363}"/>
              </a:ext>
            </a:extLst>
          </p:cNvPr>
          <p:cNvSpPr txBox="1"/>
          <p:nvPr/>
        </p:nvSpPr>
        <p:spPr>
          <a:xfrm>
            <a:off x="10296843" y="2997055"/>
            <a:ext cx="1492343" cy="584775"/>
          </a:xfrm>
          <a:prstGeom prst="rect">
            <a:avLst/>
          </a:prstGeom>
          <a:noFill/>
        </p:spPr>
        <p:txBody>
          <a:bodyPr wrap="square" rtlCol="0">
            <a:spAutoFit/>
          </a:bodyPr>
          <a:lstStyle/>
          <a:p>
            <a:pPr algn="ctr"/>
            <a:r>
              <a:rPr lang="en-US" sz="1600" b="1" dirty="0">
                <a:latin typeface="Segoe Print" panose="02000800000000000000" pitchFamily="2" charset="0"/>
              </a:rPr>
              <a:t>Next token:</a:t>
            </a:r>
          </a:p>
          <a:p>
            <a:pPr algn="ctr"/>
            <a:r>
              <a:rPr lang="en-US" sz="1600" b="1" dirty="0">
                <a:latin typeface="Segoe Print" panose="02000800000000000000" pitchFamily="2" charset="0"/>
              </a:rPr>
              <a:t>“the”</a:t>
            </a:r>
          </a:p>
        </p:txBody>
      </p:sp>
      <p:sp>
        <p:nvSpPr>
          <p:cNvPr id="24" name="Right Arrow 11">
            <a:extLst>
              <a:ext uri="{FF2B5EF4-FFF2-40B4-BE49-F238E27FC236}">
                <a16:creationId xmlns:a16="http://schemas.microsoft.com/office/drawing/2014/main" id="{538C7ECA-DB3D-8CBA-4707-52C899E2AA36}"/>
              </a:ext>
            </a:extLst>
          </p:cNvPr>
          <p:cNvSpPr/>
          <p:nvPr/>
        </p:nvSpPr>
        <p:spPr>
          <a:xfrm>
            <a:off x="9776404" y="3205703"/>
            <a:ext cx="469784" cy="133105"/>
          </a:xfrm>
          <a:custGeom>
            <a:avLst/>
            <a:gdLst>
              <a:gd name="connsiteX0" fmla="*/ 0 w 469784"/>
              <a:gd name="connsiteY0" fmla="*/ 33276 h 133105"/>
              <a:gd name="connsiteX1" fmla="*/ 344705 w 469784"/>
              <a:gd name="connsiteY1" fmla="*/ 33276 h 133105"/>
              <a:gd name="connsiteX2" fmla="*/ 344705 w 469784"/>
              <a:gd name="connsiteY2" fmla="*/ 0 h 133105"/>
              <a:gd name="connsiteX3" fmla="*/ 469784 w 469784"/>
              <a:gd name="connsiteY3" fmla="*/ 66553 h 133105"/>
              <a:gd name="connsiteX4" fmla="*/ 344705 w 469784"/>
              <a:gd name="connsiteY4" fmla="*/ 133105 h 133105"/>
              <a:gd name="connsiteX5" fmla="*/ 344705 w 469784"/>
              <a:gd name="connsiteY5" fmla="*/ 99829 h 133105"/>
              <a:gd name="connsiteX6" fmla="*/ 0 w 469784"/>
              <a:gd name="connsiteY6" fmla="*/ 99829 h 133105"/>
              <a:gd name="connsiteX7" fmla="*/ 0 w 469784"/>
              <a:gd name="connsiteY7" fmla="*/ 33276 h 133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784" h="133105" extrusionOk="0">
                <a:moveTo>
                  <a:pt x="0" y="33276"/>
                </a:moveTo>
                <a:cubicBezTo>
                  <a:pt x="81438" y="49785"/>
                  <a:pt x="246365" y="41019"/>
                  <a:pt x="344705" y="33276"/>
                </a:cubicBezTo>
                <a:cubicBezTo>
                  <a:pt x="345730" y="28874"/>
                  <a:pt x="345796" y="12339"/>
                  <a:pt x="344705" y="0"/>
                </a:cubicBezTo>
                <a:cubicBezTo>
                  <a:pt x="380895" y="9330"/>
                  <a:pt x="411087" y="41041"/>
                  <a:pt x="469784" y="66553"/>
                </a:cubicBezTo>
                <a:cubicBezTo>
                  <a:pt x="445932" y="89021"/>
                  <a:pt x="385642" y="109876"/>
                  <a:pt x="344705" y="133105"/>
                </a:cubicBezTo>
                <a:cubicBezTo>
                  <a:pt x="347604" y="119345"/>
                  <a:pt x="344966" y="114410"/>
                  <a:pt x="344705" y="99829"/>
                </a:cubicBezTo>
                <a:cubicBezTo>
                  <a:pt x="283294" y="95741"/>
                  <a:pt x="166167" y="112895"/>
                  <a:pt x="0" y="99829"/>
                </a:cubicBezTo>
                <a:cubicBezTo>
                  <a:pt x="3892" y="76750"/>
                  <a:pt x="-5609" y="65680"/>
                  <a:pt x="0" y="33276"/>
                </a:cubicBezTo>
                <a:close/>
              </a:path>
            </a:pathLst>
          </a:custGeom>
          <a:noFill/>
          <a:ln w="28575">
            <a:solidFill>
              <a:schemeClr val="tx1">
                <a:lumMod val="90000"/>
                <a:lumOff val="10000"/>
              </a:schemeClr>
            </a:solidFill>
            <a:extLst>
              <a:ext uri="{C807C97D-BFC1-408E-A445-0C87EB9F89A2}">
                <ask:lineSketchStyleProps xmlns="" xmlns:ask="http://schemas.microsoft.com/office/drawing/2018/sketchyshapes" sd="1219033472">
                  <a:prstGeom prst="rightArrow">
                    <a:avLst>
                      <a:gd name="adj1" fmla="val 50000"/>
                      <a:gd name="adj2" fmla="val 9397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Table 18">
            <a:extLst>
              <a:ext uri="{FF2B5EF4-FFF2-40B4-BE49-F238E27FC236}">
                <a16:creationId xmlns:a16="http://schemas.microsoft.com/office/drawing/2014/main" id="{7EBE3E95-EA38-4BE6-8484-C704593D2200}"/>
              </a:ext>
            </a:extLst>
          </p:cNvPr>
          <p:cNvGraphicFramePr>
            <a:graphicFrameLocks noGrp="1"/>
          </p:cNvGraphicFramePr>
          <p:nvPr>
            <p:extLst>
              <p:ext uri="{D42A27DB-BD31-4B8C-83A1-F6EECF244321}">
                <p14:modId xmlns:p14="http://schemas.microsoft.com/office/powerpoint/2010/main" val="1102179985"/>
              </p:ext>
            </p:extLst>
          </p:nvPr>
        </p:nvGraphicFramePr>
        <p:xfrm>
          <a:off x="310633" y="3021228"/>
          <a:ext cx="2886651" cy="741680"/>
        </p:xfrm>
        <a:graphic>
          <a:graphicData uri="http://schemas.openxmlformats.org/drawingml/2006/table">
            <a:tbl>
              <a:tblPr firstRow="1" bandRow="1">
                <a:tableStyleId>{5C22544A-7EE6-4342-B048-85BDC9FD1C3A}</a:tableStyleId>
              </a:tblPr>
              <a:tblGrid>
                <a:gridCol w="406718">
                  <a:extLst>
                    <a:ext uri="{9D8B030D-6E8A-4147-A177-3AD203B41FA5}">
                      <a16:colId xmlns:a16="http://schemas.microsoft.com/office/drawing/2014/main" val="4224066371"/>
                    </a:ext>
                  </a:extLst>
                </a:gridCol>
                <a:gridCol w="259601">
                  <a:extLst>
                    <a:ext uri="{9D8B030D-6E8A-4147-A177-3AD203B41FA5}">
                      <a16:colId xmlns:a16="http://schemas.microsoft.com/office/drawing/2014/main" val="1826465049"/>
                    </a:ext>
                  </a:extLst>
                </a:gridCol>
                <a:gridCol w="594424">
                  <a:extLst>
                    <a:ext uri="{9D8B030D-6E8A-4147-A177-3AD203B41FA5}">
                      <a16:colId xmlns:a16="http://schemas.microsoft.com/office/drawing/2014/main" val="3956316170"/>
                    </a:ext>
                  </a:extLst>
                </a:gridCol>
                <a:gridCol w="812229">
                  <a:extLst>
                    <a:ext uri="{9D8B030D-6E8A-4147-A177-3AD203B41FA5}">
                      <a16:colId xmlns:a16="http://schemas.microsoft.com/office/drawing/2014/main" val="2695919903"/>
                    </a:ext>
                  </a:extLst>
                </a:gridCol>
                <a:gridCol w="813679">
                  <a:extLst>
                    <a:ext uri="{9D8B030D-6E8A-4147-A177-3AD203B41FA5}">
                      <a16:colId xmlns:a16="http://schemas.microsoft.com/office/drawing/2014/main" val="866006210"/>
                    </a:ext>
                  </a:extLst>
                </a:gridCol>
              </a:tblGrid>
              <a:tr h="370840">
                <a:tc>
                  <a:txBody>
                    <a:bodyPr/>
                    <a:lstStyle/>
                    <a:p>
                      <a:r>
                        <a:rPr lang="en-US" sz="1400" dirty="0"/>
                        <a:t>TK</a:t>
                      </a:r>
                      <a:endParaRPr lang="en-HK" sz="1400" dirty="0"/>
                    </a:p>
                  </a:txBody>
                  <a:tcPr/>
                </a:tc>
                <a:tc>
                  <a:txBody>
                    <a:bodyPr/>
                    <a:lstStyle/>
                    <a:p>
                      <a:r>
                        <a:rPr lang="en-US" sz="1400" dirty="0"/>
                        <a:t>…</a:t>
                      </a:r>
                      <a:endParaRPr lang="en-HK" sz="1400" dirty="0"/>
                    </a:p>
                  </a:txBody>
                  <a:tcPr/>
                </a:tc>
                <a:tc>
                  <a:txBody>
                    <a:bodyPr/>
                    <a:lstStyle/>
                    <a:p>
                      <a:r>
                        <a:rPr lang="en-US" sz="1400" dirty="0"/>
                        <a:t>T3</a:t>
                      </a:r>
                      <a:endParaRPr lang="en-HK" sz="1400" dirty="0"/>
                    </a:p>
                  </a:txBody>
                  <a:tcPr/>
                </a:tc>
                <a:tc>
                  <a:txBody>
                    <a:bodyPr/>
                    <a:lstStyle/>
                    <a:p>
                      <a:r>
                        <a:rPr lang="en-US" sz="1400" dirty="0"/>
                        <a:t>T2</a:t>
                      </a:r>
                      <a:endParaRPr lang="en-HK" sz="1400" dirty="0"/>
                    </a:p>
                  </a:txBody>
                  <a:tcPr/>
                </a:tc>
                <a:tc>
                  <a:txBody>
                    <a:bodyPr/>
                    <a:lstStyle/>
                    <a:p>
                      <a:r>
                        <a:rPr lang="en-US" sz="1400" dirty="0"/>
                        <a:t>T1</a:t>
                      </a:r>
                      <a:endParaRPr lang="en-HK" sz="1400" dirty="0"/>
                    </a:p>
                  </a:txBody>
                  <a:tcPr/>
                </a:tc>
                <a:extLst>
                  <a:ext uri="{0D108BD9-81ED-4DB2-BD59-A6C34878D82A}">
                    <a16:rowId xmlns:a16="http://schemas.microsoft.com/office/drawing/2014/main" val="2675645620"/>
                  </a:ext>
                </a:extLst>
              </a:tr>
              <a:tr h="370840">
                <a:tc>
                  <a:txBody>
                    <a:bodyPr/>
                    <a:lstStyle/>
                    <a:p>
                      <a:r>
                        <a:rPr lang="en-US" sz="1400" dirty="0"/>
                        <a:t>…</a:t>
                      </a:r>
                      <a:endParaRPr lang="en-HK" sz="1400" dirty="0"/>
                    </a:p>
                  </a:txBody>
                  <a:tcPr/>
                </a:tc>
                <a:tc>
                  <a:txBody>
                    <a:bodyPr/>
                    <a:lstStyle/>
                    <a:p>
                      <a:r>
                        <a:rPr lang="en-US" sz="1400" dirty="0"/>
                        <a:t>…</a:t>
                      </a:r>
                      <a:endParaRPr lang="en-HK" sz="1400" dirty="0"/>
                    </a:p>
                  </a:txBody>
                  <a:tcPr/>
                </a:tc>
                <a:tc>
                  <a:txBody>
                    <a:bodyPr/>
                    <a:lstStyle/>
                    <a:p>
                      <a:r>
                        <a:rPr lang="en-US" sz="1400" dirty="0"/>
                        <a:t>“fox”</a:t>
                      </a:r>
                      <a:endParaRPr lang="en-HK" sz="1400" dirty="0"/>
                    </a:p>
                  </a:txBody>
                  <a:tcPr/>
                </a:tc>
                <a:tc>
                  <a:txBody>
                    <a:bodyPr/>
                    <a:lstStyle/>
                    <a:p>
                      <a:r>
                        <a:rPr lang="en-US" sz="1400" dirty="0"/>
                        <a:t>“jumps”</a:t>
                      </a:r>
                      <a:endParaRPr lang="en-HK" sz="1400" dirty="0"/>
                    </a:p>
                  </a:txBody>
                  <a:tcPr/>
                </a:tc>
                <a:tc>
                  <a:txBody>
                    <a:bodyPr/>
                    <a:lstStyle/>
                    <a:p>
                      <a:r>
                        <a:rPr lang="en-US" sz="1400" b="1" dirty="0">
                          <a:solidFill>
                            <a:srgbClr val="FF0000"/>
                          </a:solidFill>
                        </a:rPr>
                        <a:t>“over”</a:t>
                      </a:r>
                      <a:endParaRPr lang="en-HK" sz="1400" b="1" dirty="0">
                        <a:solidFill>
                          <a:srgbClr val="FF0000"/>
                        </a:solidFill>
                      </a:endParaRPr>
                    </a:p>
                  </a:txBody>
                  <a:tcPr/>
                </a:tc>
                <a:extLst>
                  <a:ext uri="{0D108BD9-81ED-4DB2-BD59-A6C34878D82A}">
                    <a16:rowId xmlns:a16="http://schemas.microsoft.com/office/drawing/2014/main" val="1879494971"/>
                  </a:ext>
                </a:extLst>
              </a:tr>
            </a:tbl>
          </a:graphicData>
        </a:graphic>
      </p:graphicFrame>
      <p:sp>
        <p:nvSpPr>
          <p:cNvPr id="25" name="TextBox 24">
            <a:extLst>
              <a:ext uri="{FF2B5EF4-FFF2-40B4-BE49-F238E27FC236}">
                <a16:creationId xmlns:a16="http://schemas.microsoft.com/office/drawing/2014/main" id="{AAFA9A2C-B973-4AFF-B4E7-5E262D50E857}"/>
              </a:ext>
            </a:extLst>
          </p:cNvPr>
          <p:cNvSpPr txBox="1"/>
          <p:nvPr/>
        </p:nvSpPr>
        <p:spPr>
          <a:xfrm>
            <a:off x="724248" y="3844895"/>
            <a:ext cx="1937505" cy="338554"/>
          </a:xfrm>
          <a:prstGeom prst="rect">
            <a:avLst/>
          </a:prstGeom>
          <a:noFill/>
        </p:spPr>
        <p:txBody>
          <a:bodyPr wrap="square" rtlCol="0">
            <a:spAutoFit/>
          </a:bodyPr>
          <a:lstStyle/>
          <a:p>
            <a:pPr algn="ctr"/>
            <a:r>
              <a:rPr lang="en-US" sz="1600" b="1" dirty="0">
                <a:latin typeface="Segoe Print" panose="02000800000000000000" pitchFamily="2" charset="0"/>
              </a:rPr>
              <a:t>Text input</a:t>
            </a:r>
          </a:p>
        </p:txBody>
      </p:sp>
      <p:sp>
        <p:nvSpPr>
          <p:cNvPr id="26" name="Right Arrow 8">
            <a:extLst>
              <a:ext uri="{FF2B5EF4-FFF2-40B4-BE49-F238E27FC236}">
                <a16:creationId xmlns:a16="http://schemas.microsoft.com/office/drawing/2014/main" id="{8700F73F-A86F-45FD-B8AC-099C201F5485}"/>
              </a:ext>
            </a:extLst>
          </p:cNvPr>
          <p:cNvSpPr/>
          <p:nvPr/>
        </p:nvSpPr>
        <p:spPr>
          <a:xfrm>
            <a:off x="3294630" y="3194617"/>
            <a:ext cx="507227" cy="132977"/>
          </a:xfrm>
          <a:custGeom>
            <a:avLst/>
            <a:gdLst>
              <a:gd name="connsiteX0" fmla="*/ 0 w 507227"/>
              <a:gd name="connsiteY0" fmla="*/ 33244 h 132977"/>
              <a:gd name="connsiteX1" fmla="*/ 382269 w 507227"/>
              <a:gd name="connsiteY1" fmla="*/ 33244 h 132977"/>
              <a:gd name="connsiteX2" fmla="*/ 382269 w 507227"/>
              <a:gd name="connsiteY2" fmla="*/ 0 h 132977"/>
              <a:gd name="connsiteX3" fmla="*/ 507227 w 507227"/>
              <a:gd name="connsiteY3" fmla="*/ 66489 h 132977"/>
              <a:gd name="connsiteX4" fmla="*/ 382269 w 507227"/>
              <a:gd name="connsiteY4" fmla="*/ 132977 h 132977"/>
              <a:gd name="connsiteX5" fmla="*/ 382269 w 507227"/>
              <a:gd name="connsiteY5" fmla="*/ 99733 h 132977"/>
              <a:gd name="connsiteX6" fmla="*/ 0 w 507227"/>
              <a:gd name="connsiteY6" fmla="*/ 99733 h 132977"/>
              <a:gd name="connsiteX7" fmla="*/ 0 w 507227"/>
              <a:gd name="connsiteY7" fmla="*/ 33244 h 132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227" h="132977" extrusionOk="0">
                <a:moveTo>
                  <a:pt x="0" y="33244"/>
                </a:moveTo>
                <a:cubicBezTo>
                  <a:pt x="138576" y="44405"/>
                  <a:pt x="281251" y="39622"/>
                  <a:pt x="382269" y="33244"/>
                </a:cubicBezTo>
                <a:cubicBezTo>
                  <a:pt x="383210" y="17761"/>
                  <a:pt x="383498" y="6412"/>
                  <a:pt x="382269" y="0"/>
                </a:cubicBezTo>
                <a:cubicBezTo>
                  <a:pt x="423714" y="13398"/>
                  <a:pt x="450026" y="29685"/>
                  <a:pt x="507227" y="66489"/>
                </a:cubicBezTo>
                <a:cubicBezTo>
                  <a:pt x="453686" y="93046"/>
                  <a:pt x="424440" y="116878"/>
                  <a:pt x="382269" y="132977"/>
                </a:cubicBezTo>
                <a:cubicBezTo>
                  <a:pt x="380581" y="124161"/>
                  <a:pt x="379399" y="109022"/>
                  <a:pt x="382269" y="99733"/>
                </a:cubicBezTo>
                <a:cubicBezTo>
                  <a:pt x="280738" y="91045"/>
                  <a:pt x="144307" y="119312"/>
                  <a:pt x="0" y="99733"/>
                </a:cubicBezTo>
                <a:cubicBezTo>
                  <a:pt x="3833" y="90580"/>
                  <a:pt x="2835" y="50498"/>
                  <a:pt x="0" y="33244"/>
                </a:cubicBezTo>
                <a:close/>
              </a:path>
            </a:pathLst>
          </a:custGeom>
          <a:noFill/>
          <a:ln w="28575">
            <a:solidFill>
              <a:schemeClr val="tx1">
                <a:lumMod val="90000"/>
                <a:lumOff val="10000"/>
              </a:schemeClr>
            </a:solidFill>
            <a:extLst>
              <a:ext uri="{C807C97D-BFC1-408E-A445-0C87EB9F89A2}">
                <ask:lineSketchStyleProps xmlns="" xmlns:ask="http://schemas.microsoft.com/office/drawing/2018/sketchyshapes" sd="1219033472">
                  <a:prstGeom prst="rightArrow">
                    <a:avLst>
                      <a:gd name="adj1" fmla="val 50000"/>
                      <a:gd name="adj2" fmla="val 9397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5332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par>
                                <p:cTn id="34" presetID="10" presetClass="entr" presetSubtype="0"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18" grpId="0" animBg="1"/>
      <p:bldP spid="21" grpId="0"/>
      <p:bldP spid="23" grpId="0"/>
      <p:bldP spid="2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Shape, circle&#10;&#10;Description automatically generated">
            <a:extLst>
              <a:ext uri="{FF2B5EF4-FFF2-40B4-BE49-F238E27FC236}">
                <a16:creationId xmlns:a16="http://schemas.microsoft.com/office/drawing/2014/main" id="{6274779D-E7DC-B363-E5B3-012AF33F24D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60000"/>
                    </a14:imgEffect>
                  </a14:imgLayer>
                </a14:imgProps>
              </a:ext>
            </a:extLst>
          </a:blip>
          <a:stretch>
            <a:fillRect/>
          </a:stretch>
        </p:blipFill>
        <p:spPr>
          <a:xfrm>
            <a:off x="3897037" y="2491694"/>
            <a:ext cx="1374593" cy="1615749"/>
          </a:xfrm>
          <a:prstGeom prst="rect">
            <a:avLst/>
          </a:prstGeom>
        </p:spPr>
      </p:pic>
      <p:sp>
        <p:nvSpPr>
          <p:cNvPr id="14" name="TextBox 13">
            <a:extLst>
              <a:ext uri="{FF2B5EF4-FFF2-40B4-BE49-F238E27FC236}">
                <a16:creationId xmlns:a16="http://schemas.microsoft.com/office/drawing/2014/main" id="{5A3DB7A9-D85D-E182-122B-A6433E9DF15F}"/>
              </a:ext>
            </a:extLst>
          </p:cNvPr>
          <p:cNvSpPr txBox="1"/>
          <p:nvPr/>
        </p:nvSpPr>
        <p:spPr>
          <a:xfrm>
            <a:off x="3615580" y="4107443"/>
            <a:ext cx="1937505" cy="584775"/>
          </a:xfrm>
          <a:prstGeom prst="rect">
            <a:avLst/>
          </a:prstGeom>
          <a:noFill/>
        </p:spPr>
        <p:txBody>
          <a:bodyPr wrap="square" rtlCol="0">
            <a:spAutoFit/>
          </a:bodyPr>
          <a:lstStyle/>
          <a:p>
            <a:pPr algn="ctr"/>
            <a:r>
              <a:rPr lang="en-US" sz="1600" b="1" dirty="0">
                <a:latin typeface="Segoe Print" panose="02000800000000000000" pitchFamily="2" charset="0"/>
              </a:rPr>
              <a:t>Large Language Model</a:t>
            </a:r>
          </a:p>
        </p:txBody>
      </p:sp>
      <p:pic>
        <p:nvPicPr>
          <p:cNvPr id="22" name="Picture 21" descr="A black and white drawing of a tree&#10;&#10;Description automatically generated with low confidence">
            <a:extLst>
              <a:ext uri="{FF2B5EF4-FFF2-40B4-BE49-F238E27FC236}">
                <a16:creationId xmlns:a16="http://schemas.microsoft.com/office/drawing/2014/main" id="{F9C0BB02-57AD-5F20-A8F8-FD99D58C739D}"/>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61000"/>
                    </a14:imgEffect>
                  </a14:imgLayer>
                </a14:imgProps>
              </a:ext>
            </a:extLst>
          </a:blip>
          <a:stretch>
            <a:fillRect/>
          </a:stretch>
        </p:blipFill>
        <p:spPr>
          <a:xfrm>
            <a:off x="10228011" y="2471444"/>
            <a:ext cx="1635999" cy="1635999"/>
          </a:xfrm>
          <a:prstGeom prst="rect">
            <a:avLst/>
          </a:prstGeom>
        </p:spPr>
      </p:pic>
      <p:sp>
        <p:nvSpPr>
          <p:cNvPr id="23" name="TextBox 22">
            <a:extLst>
              <a:ext uri="{FF2B5EF4-FFF2-40B4-BE49-F238E27FC236}">
                <a16:creationId xmlns:a16="http://schemas.microsoft.com/office/drawing/2014/main" id="{5CCADD40-8C0E-FEC8-8815-98994502F363}"/>
              </a:ext>
            </a:extLst>
          </p:cNvPr>
          <p:cNvSpPr txBox="1"/>
          <p:nvPr/>
        </p:nvSpPr>
        <p:spPr>
          <a:xfrm>
            <a:off x="10296843" y="2997055"/>
            <a:ext cx="1492343" cy="584775"/>
          </a:xfrm>
          <a:prstGeom prst="rect">
            <a:avLst/>
          </a:prstGeom>
          <a:noFill/>
        </p:spPr>
        <p:txBody>
          <a:bodyPr wrap="square" rtlCol="0">
            <a:spAutoFit/>
          </a:bodyPr>
          <a:lstStyle/>
          <a:p>
            <a:pPr algn="ctr"/>
            <a:r>
              <a:rPr lang="en-US" sz="1600" b="1" dirty="0">
                <a:latin typeface="Segoe Print" panose="02000800000000000000" pitchFamily="2" charset="0"/>
              </a:rPr>
              <a:t>Next token:</a:t>
            </a:r>
          </a:p>
          <a:p>
            <a:pPr algn="ctr"/>
            <a:r>
              <a:rPr lang="en-US" sz="1600" b="1" dirty="0">
                <a:latin typeface="Segoe Print" panose="02000800000000000000" pitchFamily="2" charset="0"/>
              </a:rPr>
              <a:t>“the”</a:t>
            </a:r>
          </a:p>
        </p:txBody>
      </p:sp>
      <p:sp>
        <p:nvSpPr>
          <p:cNvPr id="7" name="Freeform: Shape 6">
            <a:extLst>
              <a:ext uri="{FF2B5EF4-FFF2-40B4-BE49-F238E27FC236}">
                <a16:creationId xmlns:a16="http://schemas.microsoft.com/office/drawing/2014/main" id="{56702E5B-B13C-AFD2-D2DD-A8B275BA1EBA}"/>
              </a:ext>
            </a:extLst>
          </p:cNvPr>
          <p:cNvSpPr/>
          <p:nvPr/>
        </p:nvSpPr>
        <p:spPr>
          <a:xfrm rot="463906">
            <a:off x="2798263" y="3481114"/>
            <a:ext cx="8187244" cy="2288865"/>
          </a:xfrm>
          <a:custGeom>
            <a:avLst/>
            <a:gdLst>
              <a:gd name="connsiteX0" fmla="*/ 8160026 w 8178712"/>
              <a:gd name="connsiteY0" fmla="*/ 0 h 1686241"/>
              <a:gd name="connsiteX1" fmla="*/ 7156174 w 8178712"/>
              <a:gd name="connsiteY1" fmla="*/ 1321904 h 1686241"/>
              <a:gd name="connsiteX2" fmla="*/ 1580322 w 8178712"/>
              <a:gd name="connsiteY2" fmla="*/ 1659835 h 1686241"/>
              <a:gd name="connsiteX3" fmla="*/ 0 w 8178712"/>
              <a:gd name="connsiteY3" fmla="*/ 775252 h 1686241"/>
            </a:gdLst>
            <a:ahLst/>
            <a:cxnLst>
              <a:cxn ang="0">
                <a:pos x="connsiteX0" y="connsiteY0"/>
              </a:cxn>
              <a:cxn ang="0">
                <a:pos x="connsiteX1" y="connsiteY1"/>
              </a:cxn>
              <a:cxn ang="0">
                <a:pos x="connsiteX2" y="connsiteY2"/>
              </a:cxn>
              <a:cxn ang="0">
                <a:pos x="connsiteX3" y="connsiteY3"/>
              </a:cxn>
            </a:cxnLst>
            <a:rect l="l" t="t" r="r" b="b"/>
            <a:pathLst>
              <a:path w="8178712" h="1686241">
                <a:moveTo>
                  <a:pt x="8160026" y="0"/>
                </a:moveTo>
                <a:cubicBezTo>
                  <a:pt x="8206408" y="522632"/>
                  <a:pt x="8252791" y="1045265"/>
                  <a:pt x="7156174" y="1321904"/>
                </a:cubicBezTo>
                <a:cubicBezTo>
                  <a:pt x="6059557" y="1598543"/>
                  <a:pt x="2773018" y="1750944"/>
                  <a:pt x="1580322" y="1659835"/>
                </a:cubicBezTo>
                <a:cubicBezTo>
                  <a:pt x="387626" y="1568726"/>
                  <a:pt x="193813" y="1171989"/>
                  <a:pt x="0" y="775252"/>
                </a:cubicBezTo>
              </a:path>
            </a:pathLst>
          </a:custGeom>
          <a:noFill/>
          <a:ln w="57150">
            <a:solidFill>
              <a:srgbClr val="FF0000"/>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3" name="Table 12">
            <a:extLst>
              <a:ext uri="{FF2B5EF4-FFF2-40B4-BE49-F238E27FC236}">
                <a16:creationId xmlns:a16="http://schemas.microsoft.com/office/drawing/2014/main" id="{E75E4FDD-22D4-46DE-86C1-196F4E42C206}"/>
              </a:ext>
            </a:extLst>
          </p:cNvPr>
          <p:cNvGraphicFramePr>
            <a:graphicFrameLocks noGrp="1"/>
          </p:cNvGraphicFramePr>
          <p:nvPr>
            <p:extLst>
              <p:ext uri="{D42A27DB-BD31-4B8C-83A1-F6EECF244321}">
                <p14:modId xmlns:p14="http://schemas.microsoft.com/office/powerpoint/2010/main" val="3878189595"/>
              </p:ext>
            </p:extLst>
          </p:nvPr>
        </p:nvGraphicFramePr>
        <p:xfrm>
          <a:off x="310634" y="3021228"/>
          <a:ext cx="2778574" cy="741680"/>
        </p:xfrm>
        <a:graphic>
          <a:graphicData uri="http://schemas.openxmlformats.org/drawingml/2006/table">
            <a:tbl>
              <a:tblPr firstRow="1" bandRow="1">
                <a:tableStyleId>{5C22544A-7EE6-4342-B048-85BDC9FD1C3A}</a:tableStyleId>
              </a:tblPr>
              <a:tblGrid>
                <a:gridCol w="384386">
                  <a:extLst>
                    <a:ext uri="{9D8B030D-6E8A-4147-A177-3AD203B41FA5}">
                      <a16:colId xmlns:a16="http://schemas.microsoft.com/office/drawing/2014/main" val="4224066371"/>
                    </a:ext>
                  </a:extLst>
                </a:gridCol>
                <a:gridCol w="245347">
                  <a:extLst>
                    <a:ext uri="{9D8B030D-6E8A-4147-A177-3AD203B41FA5}">
                      <a16:colId xmlns:a16="http://schemas.microsoft.com/office/drawing/2014/main" val="1826465049"/>
                    </a:ext>
                  </a:extLst>
                </a:gridCol>
                <a:gridCol w="812229">
                  <a:extLst>
                    <a:ext uri="{9D8B030D-6E8A-4147-A177-3AD203B41FA5}">
                      <a16:colId xmlns:a16="http://schemas.microsoft.com/office/drawing/2014/main" val="3956316170"/>
                    </a:ext>
                  </a:extLst>
                </a:gridCol>
                <a:gridCol w="696532">
                  <a:extLst>
                    <a:ext uri="{9D8B030D-6E8A-4147-A177-3AD203B41FA5}">
                      <a16:colId xmlns:a16="http://schemas.microsoft.com/office/drawing/2014/main" val="2695919903"/>
                    </a:ext>
                  </a:extLst>
                </a:gridCol>
                <a:gridCol w="640080">
                  <a:extLst>
                    <a:ext uri="{9D8B030D-6E8A-4147-A177-3AD203B41FA5}">
                      <a16:colId xmlns:a16="http://schemas.microsoft.com/office/drawing/2014/main" val="866006210"/>
                    </a:ext>
                  </a:extLst>
                </a:gridCol>
              </a:tblGrid>
              <a:tr h="370840">
                <a:tc>
                  <a:txBody>
                    <a:bodyPr/>
                    <a:lstStyle/>
                    <a:p>
                      <a:r>
                        <a:rPr lang="en-US" sz="1400" dirty="0"/>
                        <a:t>TK</a:t>
                      </a:r>
                      <a:endParaRPr lang="en-HK" sz="1400" dirty="0"/>
                    </a:p>
                  </a:txBody>
                  <a:tcPr/>
                </a:tc>
                <a:tc>
                  <a:txBody>
                    <a:bodyPr/>
                    <a:lstStyle/>
                    <a:p>
                      <a:r>
                        <a:rPr lang="en-US" sz="1400" dirty="0"/>
                        <a:t>…</a:t>
                      </a:r>
                      <a:endParaRPr lang="en-HK" sz="1400" dirty="0"/>
                    </a:p>
                  </a:txBody>
                  <a:tcPr/>
                </a:tc>
                <a:tc>
                  <a:txBody>
                    <a:bodyPr/>
                    <a:lstStyle/>
                    <a:p>
                      <a:r>
                        <a:rPr lang="en-US" sz="1400" dirty="0"/>
                        <a:t>T3</a:t>
                      </a:r>
                      <a:endParaRPr lang="en-HK" sz="1400" dirty="0"/>
                    </a:p>
                  </a:txBody>
                  <a:tcPr/>
                </a:tc>
                <a:tc>
                  <a:txBody>
                    <a:bodyPr/>
                    <a:lstStyle/>
                    <a:p>
                      <a:r>
                        <a:rPr lang="en-US" sz="1400" dirty="0"/>
                        <a:t>T2</a:t>
                      </a:r>
                      <a:endParaRPr lang="en-HK" sz="1400" dirty="0"/>
                    </a:p>
                  </a:txBody>
                  <a:tcPr/>
                </a:tc>
                <a:tc>
                  <a:txBody>
                    <a:bodyPr/>
                    <a:lstStyle/>
                    <a:p>
                      <a:r>
                        <a:rPr lang="en-US" sz="1400" dirty="0"/>
                        <a:t>T1</a:t>
                      </a:r>
                      <a:endParaRPr lang="en-HK" sz="1400" dirty="0"/>
                    </a:p>
                  </a:txBody>
                  <a:tcPr/>
                </a:tc>
                <a:extLst>
                  <a:ext uri="{0D108BD9-81ED-4DB2-BD59-A6C34878D82A}">
                    <a16:rowId xmlns:a16="http://schemas.microsoft.com/office/drawing/2014/main" val="2675645620"/>
                  </a:ext>
                </a:extLst>
              </a:tr>
              <a:tr h="370840">
                <a:tc>
                  <a:txBody>
                    <a:bodyPr/>
                    <a:lstStyle/>
                    <a:p>
                      <a:r>
                        <a:rPr lang="en-US" sz="1400" dirty="0"/>
                        <a:t>…</a:t>
                      </a:r>
                      <a:endParaRPr lang="en-HK" sz="1400" dirty="0"/>
                    </a:p>
                  </a:txBody>
                  <a:tcPr/>
                </a:tc>
                <a:tc>
                  <a:txBody>
                    <a:bodyPr/>
                    <a:lstStyle/>
                    <a:p>
                      <a:r>
                        <a:rPr lang="en-US" sz="1400" dirty="0"/>
                        <a:t>…</a:t>
                      </a:r>
                      <a:endParaRPr lang="en-HK" sz="1400" dirty="0"/>
                    </a:p>
                  </a:txBody>
                  <a:tcPr/>
                </a:tc>
                <a:tc>
                  <a:txBody>
                    <a:bodyPr/>
                    <a:lstStyle/>
                    <a:p>
                      <a:r>
                        <a:rPr lang="en-US" sz="1400" dirty="0"/>
                        <a:t>“jumps”</a:t>
                      </a:r>
                      <a:endParaRPr lang="en-HK" sz="1400" dirty="0"/>
                    </a:p>
                  </a:txBody>
                  <a:tcPr/>
                </a:tc>
                <a:tc>
                  <a:txBody>
                    <a:bodyPr/>
                    <a:lstStyle/>
                    <a:p>
                      <a:r>
                        <a:rPr lang="en-US" sz="1400" dirty="0"/>
                        <a:t>“over”</a:t>
                      </a:r>
                      <a:endParaRPr lang="en-HK" sz="1400" dirty="0"/>
                    </a:p>
                  </a:txBody>
                  <a:tcPr/>
                </a:tc>
                <a:tc>
                  <a:txBody>
                    <a:bodyPr/>
                    <a:lstStyle/>
                    <a:p>
                      <a:r>
                        <a:rPr lang="en-US" sz="1400" b="1" dirty="0">
                          <a:solidFill>
                            <a:srgbClr val="FF0000"/>
                          </a:solidFill>
                        </a:rPr>
                        <a:t>“the”</a:t>
                      </a:r>
                      <a:endParaRPr lang="en-HK" sz="1400" b="1" dirty="0">
                        <a:solidFill>
                          <a:srgbClr val="FF0000"/>
                        </a:solidFill>
                      </a:endParaRPr>
                    </a:p>
                  </a:txBody>
                  <a:tcPr/>
                </a:tc>
                <a:extLst>
                  <a:ext uri="{0D108BD9-81ED-4DB2-BD59-A6C34878D82A}">
                    <a16:rowId xmlns:a16="http://schemas.microsoft.com/office/drawing/2014/main" val="1879494971"/>
                  </a:ext>
                </a:extLst>
              </a:tr>
            </a:tbl>
          </a:graphicData>
        </a:graphic>
      </p:graphicFrame>
      <p:sp>
        <p:nvSpPr>
          <p:cNvPr id="16" name="TextBox 15">
            <a:extLst>
              <a:ext uri="{FF2B5EF4-FFF2-40B4-BE49-F238E27FC236}">
                <a16:creationId xmlns:a16="http://schemas.microsoft.com/office/drawing/2014/main" id="{FA1D4B99-7802-4780-9089-DCA09251B61F}"/>
              </a:ext>
            </a:extLst>
          </p:cNvPr>
          <p:cNvSpPr txBox="1"/>
          <p:nvPr/>
        </p:nvSpPr>
        <p:spPr>
          <a:xfrm>
            <a:off x="724248" y="3844895"/>
            <a:ext cx="1937505" cy="338554"/>
          </a:xfrm>
          <a:prstGeom prst="rect">
            <a:avLst/>
          </a:prstGeom>
          <a:noFill/>
        </p:spPr>
        <p:txBody>
          <a:bodyPr wrap="square" rtlCol="0">
            <a:spAutoFit/>
          </a:bodyPr>
          <a:lstStyle/>
          <a:p>
            <a:pPr algn="ctr"/>
            <a:r>
              <a:rPr lang="en-US" sz="1600" b="1" dirty="0">
                <a:latin typeface="Segoe Print" panose="02000800000000000000" pitchFamily="2" charset="0"/>
              </a:rPr>
              <a:t>Text input</a:t>
            </a:r>
          </a:p>
        </p:txBody>
      </p:sp>
      <p:sp>
        <p:nvSpPr>
          <p:cNvPr id="17" name="Right Arrow 8">
            <a:extLst>
              <a:ext uri="{FF2B5EF4-FFF2-40B4-BE49-F238E27FC236}">
                <a16:creationId xmlns:a16="http://schemas.microsoft.com/office/drawing/2014/main" id="{B20D40AE-270A-45D9-A212-6FAE0EDE7C39}"/>
              </a:ext>
            </a:extLst>
          </p:cNvPr>
          <p:cNvSpPr/>
          <p:nvPr/>
        </p:nvSpPr>
        <p:spPr>
          <a:xfrm>
            <a:off x="3294630" y="3194617"/>
            <a:ext cx="507227" cy="132977"/>
          </a:xfrm>
          <a:custGeom>
            <a:avLst/>
            <a:gdLst>
              <a:gd name="connsiteX0" fmla="*/ 0 w 507227"/>
              <a:gd name="connsiteY0" fmla="*/ 33244 h 132977"/>
              <a:gd name="connsiteX1" fmla="*/ 382269 w 507227"/>
              <a:gd name="connsiteY1" fmla="*/ 33244 h 132977"/>
              <a:gd name="connsiteX2" fmla="*/ 382269 w 507227"/>
              <a:gd name="connsiteY2" fmla="*/ 0 h 132977"/>
              <a:gd name="connsiteX3" fmla="*/ 507227 w 507227"/>
              <a:gd name="connsiteY3" fmla="*/ 66489 h 132977"/>
              <a:gd name="connsiteX4" fmla="*/ 382269 w 507227"/>
              <a:gd name="connsiteY4" fmla="*/ 132977 h 132977"/>
              <a:gd name="connsiteX5" fmla="*/ 382269 w 507227"/>
              <a:gd name="connsiteY5" fmla="*/ 99733 h 132977"/>
              <a:gd name="connsiteX6" fmla="*/ 0 w 507227"/>
              <a:gd name="connsiteY6" fmla="*/ 99733 h 132977"/>
              <a:gd name="connsiteX7" fmla="*/ 0 w 507227"/>
              <a:gd name="connsiteY7" fmla="*/ 33244 h 132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227" h="132977" extrusionOk="0">
                <a:moveTo>
                  <a:pt x="0" y="33244"/>
                </a:moveTo>
                <a:cubicBezTo>
                  <a:pt x="138576" y="44405"/>
                  <a:pt x="281251" y="39622"/>
                  <a:pt x="382269" y="33244"/>
                </a:cubicBezTo>
                <a:cubicBezTo>
                  <a:pt x="383210" y="17761"/>
                  <a:pt x="383498" y="6412"/>
                  <a:pt x="382269" y="0"/>
                </a:cubicBezTo>
                <a:cubicBezTo>
                  <a:pt x="423714" y="13398"/>
                  <a:pt x="450026" y="29685"/>
                  <a:pt x="507227" y="66489"/>
                </a:cubicBezTo>
                <a:cubicBezTo>
                  <a:pt x="453686" y="93046"/>
                  <a:pt x="424440" y="116878"/>
                  <a:pt x="382269" y="132977"/>
                </a:cubicBezTo>
                <a:cubicBezTo>
                  <a:pt x="380581" y="124161"/>
                  <a:pt x="379399" y="109022"/>
                  <a:pt x="382269" y="99733"/>
                </a:cubicBezTo>
                <a:cubicBezTo>
                  <a:pt x="280738" y="91045"/>
                  <a:pt x="144307" y="119312"/>
                  <a:pt x="0" y="99733"/>
                </a:cubicBezTo>
                <a:cubicBezTo>
                  <a:pt x="3833" y="90580"/>
                  <a:pt x="2835" y="50498"/>
                  <a:pt x="0" y="33244"/>
                </a:cubicBezTo>
                <a:close/>
              </a:path>
            </a:pathLst>
          </a:custGeom>
          <a:noFill/>
          <a:ln w="28575">
            <a:solidFill>
              <a:schemeClr val="tx1">
                <a:lumMod val="90000"/>
                <a:lumOff val="10000"/>
              </a:schemeClr>
            </a:solidFill>
            <a:extLst>
              <a:ext uri="{C807C97D-BFC1-408E-A445-0C87EB9F89A2}">
                <ask:lineSketchStyleProps xmlns="" xmlns:ask="http://schemas.microsoft.com/office/drawing/2018/sketchyshapes" sd="1219033472">
                  <a:prstGeom prst="rightArrow">
                    <a:avLst>
                      <a:gd name="adj1" fmla="val 50000"/>
                      <a:gd name="adj2" fmla="val 9397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0496EA3-D6E9-4288-8CF4-B53E0080445F}"/>
              </a:ext>
            </a:extLst>
          </p:cNvPr>
          <p:cNvSpPr txBox="1"/>
          <p:nvPr/>
        </p:nvSpPr>
        <p:spPr>
          <a:xfrm>
            <a:off x="1426196" y="415997"/>
            <a:ext cx="9339608" cy="523220"/>
          </a:xfrm>
          <a:prstGeom prst="rect">
            <a:avLst/>
          </a:prstGeom>
          <a:noFill/>
        </p:spPr>
        <p:txBody>
          <a:bodyPr wrap="none" rtlCol="0">
            <a:spAutoFit/>
          </a:bodyPr>
          <a:lstStyle/>
          <a:p>
            <a:r>
              <a:rPr lang="en-US" sz="2800" dirty="0"/>
              <a:t>And this continues until we get the End-Of-Transmission token.</a:t>
            </a:r>
          </a:p>
        </p:txBody>
      </p:sp>
    </p:spTree>
    <p:extLst>
      <p:ext uri="{BB962C8B-B14F-4D97-AF65-F5344CB8AC3E}">
        <p14:creationId xmlns:p14="http://schemas.microsoft.com/office/powerpoint/2010/main" val="4061028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eep Learning in Financial Markets - Quantace Research">
            <a:extLst>
              <a:ext uri="{FF2B5EF4-FFF2-40B4-BE49-F238E27FC236}">
                <a16:creationId xmlns:a16="http://schemas.microsoft.com/office/drawing/2014/main" id="{E4F5CA64-9A70-4829-83FF-AC3292FFFF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6502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www.ericjwang.com/assets/images/gpt_arch_2.png">
            <a:extLst>
              <a:ext uri="{FF2B5EF4-FFF2-40B4-BE49-F238E27FC236}">
                <a16:creationId xmlns:a16="http://schemas.microsoft.com/office/drawing/2014/main" id="{5A7F95A0-CA6C-4242-9AFE-1A64946D1F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6364"/>
          <a:stretch/>
        </p:blipFill>
        <p:spPr bwMode="auto">
          <a:xfrm>
            <a:off x="1218467" y="1483702"/>
            <a:ext cx="2471957" cy="41719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6D0CF91-8922-406B-906C-CEF034CAA959}"/>
              </a:ext>
            </a:extLst>
          </p:cNvPr>
          <p:cNvSpPr txBox="1"/>
          <p:nvPr/>
        </p:nvSpPr>
        <p:spPr>
          <a:xfrm>
            <a:off x="1457257" y="906522"/>
            <a:ext cx="2738827" cy="523220"/>
          </a:xfrm>
          <a:prstGeom prst="rect">
            <a:avLst/>
          </a:prstGeom>
          <a:noFill/>
        </p:spPr>
        <p:txBody>
          <a:bodyPr wrap="none" rtlCol="0">
            <a:spAutoFit/>
          </a:bodyPr>
          <a:lstStyle/>
          <a:p>
            <a:pPr algn="ctr"/>
            <a:r>
              <a:rPr lang="es-CR" sz="2800" dirty="0"/>
              <a:t>GPT </a:t>
            </a:r>
            <a:r>
              <a:rPr lang="es-CR" sz="2800" dirty="0" err="1"/>
              <a:t>Architecture</a:t>
            </a:r>
            <a:endParaRPr lang="en-HK" sz="2800" dirty="0"/>
          </a:p>
        </p:txBody>
      </p:sp>
      <p:sp>
        <p:nvSpPr>
          <p:cNvPr id="10" name="Rectangle 9">
            <a:extLst>
              <a:ext uri="{FF2B5EF4-FFF2-40B4-BE49-F238E27FC236}">
                <a16:creationId xmlns:a16="http://schemas.microsoft.com/office/drawing/2014/main" id="{87ACBB7A-BC6E-465C-85A8-EAD91CBCFCDE}"/>
              </a:ext>
            </a:extLst>
          </p:cNvPr>
          <p:cNvSpPr/>
          <p:nvPr/>
        </p:nvSpPr>
        <p:spPr>
          <a:xfrm>
            <a:off x="4468837" y="2564454"/>
            <a:ext cx="6607126" cy="1815882"/>
          </a:xfrm>
          <a:prstGeom prst="rect">
            <a:avLst/>
          </a:prstGeom>
        </p:spPr>
        <p:txBody>
          <a:bodyPr wrap="square">
            <a:spAutoFit/>
          </a:bodyPr>
          <a:lstStyle/>
          <a:p>
            <a:r>
              <a:rPr lang="en-US" sz="2800" dirty="0">
                <a:latin typeface="SF Pro Display"/>
              </a:rPr>
              <a:t>It is straightforward to build a GPT model…</a:t>
            </a:r>
          </a:p>
          <a:p>
            <a:r>
              <a:rPr lang="en-US" sz="2800" dirty="0">
                <a:latin typeface="SF Pro Display"/>
              </a:rPr>
              <a:t>            ~100 lines of code would do it. </a:t>
            </a:r>
          </a:p>
          <a:p>
            <a:endParaRPr lang="en-US" sz="2800" dirty="0">
              <a:latin typeface="SF Pro Display"/>
            </a:endParaRPr>
          </a:p>
          <a:p>
            <a:r>
              <a:rPr lang="en-US" sz="2800" dirty="0">
                <a:latin typeface="SF Pro Display"/>
              </a:rPr>
              <a:t>But training it is another story! </a:t>
            </a:r>
            <a:endParaRPr lang="en-HK" sz="2800" dirty="0"/>
          </a:p>
        </p:txBody>
      </p:sp>
    </p:spTree>
    <p:extLst>
      <p:ext uri="{BB962C8B-B14F-4D97-AF65-F5344CB8AC3E}">
        <p14:creationId xmlns:p14="http://schemas.microsoft.com/office/powerpoint/2010/main" val="14562247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s://substackcdn.com/image/fetch/w_1456,c_limit,f_auto,q_auto:good,fl_progressive:steep/https%3A%2F%2Fsubstack-post-media.s3.amazonaws.com%2Fpublic%2Fimages%2Feb94d680-ebd9-4260-acc9-1a4d687f3f63_4912x4392.png">
            <a:extLst>
              <a:ext uri="{FF2B5EF4-FFF2-40B4-BE49-F238E27FC236}">
                <a16:creationId xmlns:a16="http://schemas.microsoft.com/office/drawing/2014/main" id="{A4497717-DF09-4B50-B49A-9DE59BEA39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191" y="497058"/>
            <a:ext cx="6557505" cy="586388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2A158DB-422F-40C8-A700-F3E75D358632}"/>
              </a:ext>
            </a:extLst>
          </p:cNvPr>
          <p:cNvSpPr/>
          <p:nvPr/>
        </p:nvSpPr>
        <p:spPr>
          <a:xfrm>
            <a:off x="6405489" y="460440"/>
            <a:ext cx="5350413" cy="2308324"/>
          </a:xfrm>
          <a:prstGeom prst="rect">
            <a:avLst/>
          </a:prstGeom>
        </p:spPr>
        <p:txBody>
          <a:bodyPr wrap="square">
            <a:spAutoFit/>
          </a:bodyPr>
          <a:lstStyle/>
          <a:p>
            <a:r>
              <a:rPr lang="en-US" sz="2400" dirty="0">
                <a:latin typeface="SF Pro Display"/>
              </a:rPr>
              <a:t>GPT-1, GPT-2, and GPT-3 are very similar.</a:t>
            </a:r>
          </a:p>
          <a:p>
            <a:endParaRPr lang="en-US" sz="2400" dirty="0">
              <a:latin typeface="SF Pro Display"/>
            </a:endParaRPr>
          </a:p>
          <a:p>
            <a:r>
              <a:rPr lang="en-US" sz="2400" dirty="0">
                <a:latin typeface="SF Pro Display"/>
              </a:rPr>
              <a:t>They differ mostly on: </a:t>
            </a:r>
          </a:p>
          <a:p>
            <a:pPr marL="285750" indent="-285750">
              <a:buFont typeface="Arial" panose="020B0604020202020204" pitchFamily="34" charset="0"/>
              <a:buChar char="•"/>
            </a:pPr>
            <a:r>
              <a:rPr lang="en-US" sz="2400" dirty="0">
                <a:latin typeface="SF Pro Display"/>
              </a:rPr>
              <a:t>Number of transformer blocks.</a:t>
            </a:r>
          </a:p>
          <a:p>
            <a:pPr marL="285750" indent="-285750">
              <a:buFont typeface="Arial" panose="020B0604020202020204" pitchFamily="34" charset="0"/>
              <a:buChar char="•"/>
            </a:pPr>
            <a:r>
              <a:rPr lang="en-US" sz="2400" dirty="0">
                <a:latin typeface="SF Pro Display"/>
              </a:rPr>
              <a:t>Number of incoming tokens.</a:t>
            </a:r>
          </a:p>
          <a:p>
            <a:pPr marL="285750" indent="-285750">
              <a:buFont typeface="Arial" panose="020B0604020202020204" pitchFamily="34" charset="0"/>
              <a:buChar char="•"/>
            </a:pPr>
            <a:r>
              <a:rPr lang="en-US" sz="2400" b="1" u="sng" dirty="0">
                <a:latin typeface="SF Pro Display"/>
              </a:rPr>
              <a:t>The data used and its size.</a:t>
            </a:r>
            <a:r>
              <a:rPr lang="en-US" sz="2400" dirty="0">
                <a:latin typeface="SF Pro Display"/>
              </a:rPr>
              <a:t>  </a:t>
            </a:r>
            <a:endParaRPr lang="en-HK" sz="2400" dirty="0"/>
          </a:p>
        </p:txBody>
      </p:sp>
      <p:sp>
        <p:nvSpPr>
          <p:cNvPr id="2" name="TextBox 1">
            <a:extLst>
              <a:ext uri="{FF2B5EF4-FFF2-40B4-BE49-F238E27FC236}">
                <a16:creationId xmlns:a16="http://schemas.microsoft.com/office/drawing/2014/main" id="{0F06754F-9CF9-A30E-DB77-6A48DC4ED70E}"/>
              </a:ext>
            </a:extLst>
          </p:cNvPr>
          <p:cNvSpPr txBox="1"/>
          <p:nvPr/>
        </p:nvSpPr>
        <p:spPr>
          <a:xfrm>
            <a:off x="8771671" y="5201257"/>
            <a:ext cx="2580064" cy="646331"/>
          </a:xfrm>
          <a:prstGeom prst="rect">
            <a:avLst/>
          </a:prstGeom>
          <a:noFill/>
        </p:spPr>
        <p:txBody>
          <a:bodyPr wrap="square" rtlCol="0">
            <a:spAutoFit/>
          </a:bodyPr>
          <a:lstStyle/>
          <a:p>
            <a:pPr algn="ctr"/>
            <a:r>
              <a:rPr lang="en-HK" sz="3600" b="1" dirty="0">
                <a:solidFill>
                  <a:srgbClr val="FF0000"/>
                </a:solidFill>
              </a:rPr>
              <a:t>Questions?</a:t>
            </a:r>
          </a:p>
        </p:txBody>
      </p:sp>
    </p:spTree>
    <p:extLst>
      <p:ext uri="{BB962C8B-B14F-4D97-AF65-F5344CB8AC3E}">
        <p14:creationId xmlns:p14="http://schemas.microsoft.com/office/powerpoint/2010/main" val="806747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Group 104">
            <a:extLst>
              <a:ext uri="{FF2B5EF4-FFF2-40B4-BE49-F238E27FC236}">
                <a16:creationId xmlns:a16="http://schemas.microsoft.com/office/drawing/2014/main" id="{66A9E17E-DD68-7441-ACF3-23E0D5D35263}"/>
              </a:ext>
            </a:extLst>
          </p:cNvPr>
          <p:cNvGrpSpPr/>
          <p:nvPr/>
        </p:nvGrpSpPr>
        <p:grpSpPr>
          <a:xfrm>
            <a:off x="5053201" y="4633190"/>
            <a:ext cx="2374533" cy="1396717"/>
            <a:chOff x="5053201" y="4633190"/>
            <a:chExt cx="2374533" cy="1396717"/>
          </a:xfrm>
        </p:grpSpPr>
        <p:sp>
          <p:nvSpPr>
            <p:cNvPr id="106" name="TextBox 105">
              <a:extLst>
                <a:ext uri="{FF2B5EF4-FFF2-40B4-BE49-F238E27FC236}">
                  <a16:creationId xmlns:a16="http://schemas.microsoft.com/office/drawing/2014/main" id="{858A86AE-0970-DC4C-A6E3-FB74106B5C8B}"/>
                </a:ext>
              </a:extLst>
            </p:cNvPr>
            <p:cNvSpPr txBox="1"/>
            <p:nvPr/>
          </p:nvSpPr>
          <p:spPr>
            <a:xfrm>
              <a:off x="5053201" y="5691353"/>
              <a:ext cx="2374533" cy="338554"/>
            </a:xfrm>
            <a:prstGeom prst="rect">
              <a:avLst/>
            </a:prstGeom>
            <a:noFill/>
          </p:spPr>
          <p:txBody>
            <a:bodyPr wrap="square" rtlCol="0">
              <a:spAutoFit/>
            </a:bodyPr>
            <a:lstStyle/>
            <a:p>
              <a:pPr algn="ctr"/>
              <a:r>
                <a:rPr lang="en-US" sz="1600" b="1">
                  <a:latin typeface="Segoe Print" panose="02000800000000000000" pitchFamily="2" charset="0"/>
                </a:rPr>
                <a:t>Predicted Quantity</a:t>
              </a:r>
            </a:p>
          </p:txBody>
        </p:sp>
        <p:pic>
          <p:nvPicPr>
            <p:cNvPr id="107" name="Picture 106" descr="A picture containing clipart&#10;&#10;Description automatically generated">
              <a:extLst>
                <a:ext uri="{FF2B5EF4-FFF2-40B4-BE49-F238E27FC236}">
                  <a16:creationId xmlns:a16="http://schemas.microsoft.com/office/drawing/2014/main" id="{8143F23C-D7CC-A948-A8BF-2DC65CE73365}"/>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5705188" y="4633190"/>
              <a:ext cx="919825" cy="1082626"/>
            </a:xfrm>
            <a:prstGeom prst="rect">
              <a:avLst/>
            </a:prstGeom>
          </p:spPr>
        </p:pic>
      </p:grpSp>
      <p:sp>
        <p:nvSpPr>
          <p:cNvPr id="6" name="TextBox 5">
            <a:extLst>
              <a:ext uri="{FF2B5EF4-FFF2-40B4-BE49-F238E27FC236}">
                <a16:creationId xmlns:a16="http://schemas.microsoft.com/office/drawing/2014/main" id="{E09B62C0-2715-184E-ABC6-3B03216ADCA9}"/>
              </a:ext>
            </a:extLst>
          </p:cNvPr>
          <p:cNvSpPr txBox="1"/>
          <p:nvPr/>
        </p:nvSpPr>
        <p:spPr>
          <a:xfrm>
            <a:off x="266700" y="4012960"/>
            <a:ext cx="3612126" cy="461665"/>
          </a:xfrm>
          <a:prstGeom prst="rect">
            <a:avLst/>
          </a:prstGeom>
          <a:noFill/>
        </p:spPr>
        <p:txBody>
          <a:bodyPr wrap="square" rtlCol="0">
            <a:spAutoFit/>
          </a:bodyPr>
          <a:lstStyle/>
          <a:p>
            <a:r>
              <a:rPr lang="en-US" sz="2400" b="1">
                <a:solidFill>
                  <a:schemeClr val="accent1"/>
                </a:solidFill>
              </a:rPr>
              <a:t>AI in Use (Inference):</a:t>
            </a:r>
          </a:p>
        </p:txBody>
      </p:sp>
      <p:sp>
        <p:nvSpPr>
          <p:cNvPr id="8" name="TextBox 7">
            <a:extLst>
              <a:ext uri="{FF2B5EF4-FFF2-40B4-BE49-F238E27FC236}">
                <a16:creationId xmlns:a16="http://schemas.microsoft.com/office/drawing/2014/main" id="{2439FE27-2235-F04B-BDCA-BEC30AF666BF}"/>
              </a:ext>
            </a:extLst>
          </p:cNvPr>
          <p:cNvSpPr txBox="1"/>
          <p:nvPr/>
        </p:nvSpPr>
        <p:spPr>
          <a:xfrm>
            <a:off x="256872" y="1147302"/>
            <a:ext cx="3612126" cy="461665"/>
          </a:xfrm>
          <a:prstGeom prst="rect">
            <a:avLst/>
          </a:prstGeom>
          <a:noFill/>
        </p:spPr>
        <p:txBody>
          <a:bodyPr wrap="square" rtlCol="0">
            <a:spAutoFit/>
          </a:bodyPr>
          <a:lstStyle/>
          <a:p>
            <a:r>
              <a:rPr lang="en-US" sz="2400" b="1" dirty="0">
                <a:solidFill>
                  <a:schemeClr val="accent1"/>
                </a:solidFill>
              </a:rPr>
              <a:t>Machine Learning:</a:t>
            </a:r>
          </a:p>
        </p:txBody>
      </p:sp>
      <p:cxnSp>
        <p:nvCxnSpPr>
          <p:cNvPr id="9" name="Straight Connector 8">
            <a:extLst>
              <a:ext uri="{FF2B5EF4-FFF2-40B4-BE49-F238E27FC236}">
                <a16:creationId xmlns:a16="http://schemas.microsoft.com/office/drawing/2014/main" id="{EB0BAAD3-A074-0043-AA6E-DFE847137B97}"/>
              </a:ext>
            </a:extLst>
          </p:cNvPr>
          <p:cNvCxnSpPr>
            <a:cxnSpLocks/>
          </p:cNvCxnSpPr>
          <p:nvPr/>
        </p:nvCxnSpPr>
        <p:spPr>
          <a:xfrm>
            <a:off x="-54105" y="3846874"/>
            <a:ext cx="5879718" cy="0"/>
          </a:xfrm>
          <a:prstGeom prst="line">
            <a:avLst/>
          </a:prstGeom>
          <a:ln w="190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9E9199-832F-DF40-917C-6D84CEAA85B2}"/>
              </a:ext>
            </a:extLst>
          </p:cNvPr>
          <p:cNvCxnSpPr>
            <a:cxnSpLocks/>
          </p:cNvCxnSpPr>
          <p:nvPr/>
        </p:nvCxnSpPr>
        <p:spPr>
          <a:xfrm>
            <a:off x="8039100" y="3846874"/>
            <a:ext cx="4261055" cy="0"/>
          </a:xfrm>
          <a:prstGeom prst="line">
            <a:avLst/>
          </a:prstGeom>
          <a:ln w="190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C484467-B173-144F-AEAC-085DEC454D84}"/>
              </a:ext>
            </a:extLst>
          </p:cNvPr>
          <p:cNvCxnSpPr>
            <a:cxnSpLocks/>
          </p:cNvCxnSpPr>
          <p:nvPr/>
        </p:nvCxnSpPr>
        <p:spPr>
          <a:xfrm flipH="1">
            <a:off x="5003435" y="3095975"/>
            <a:ext cx="4261055" cy="1449768"/>
          </a:xfrm>
          <a:prstGeom prst="straightConnector1">
            <a:avLst/>
          </a:prstGeom>
          <a:ln w="88900" cmpd="sng">
            <a:solidFill>
              <a:schemeClr val="accent1">
                <a:lumMod val="75000"/>
              </a:schemeClr>
            </a:solidFill>
            <a:prstDash val="sysDash"/>
            <a:tailEnd type="arrow" w="med" len="lg"/>
          </a:ln>
        </p:spPr>
        <p:style>
          <a:lnRef idx="2">
            <a:schemeClr val="accent1"/>
          </a:lnRef>
          <a:fillRef idx="0">
            <a:schemeClr val="accent1"/>
          </a:fillRef>
          <a:effectRef idx="1">
            <a:schemeClr val="accent1"/>
          </a:effectRef>
          <a:fontRef idx="minor">
            <a:schemeClr val="tx1"/>
          </a:fontRef>
        </p:style>
      </p:cxnSp>
      <p:sp>
        <p:nvSpPr>
          <p:cNvPr id="32" name="Right Arrow 31">
            <a:extLst>
              <a:ext uri="{FF2B5EF4-FFF2-40B4-BE49-F238E27FC236}">
                <a16:creationId xmlns:a16="http://schemas.microsoft.com/office/drawing/2014/main" id="{CBB7793C-0C14-E546-B969-9904EB21FFF5}"/>
              </a:ext>
            </a:extLst>
          </p:cNvPr>
          <p:cNvSpPr/>
          <p:nvPr/>
        </p:nvSpPr>
        <p:spPr>
          <a:xfrm>
            <a:off x="3736929" y="2223659"/>
            <a:ext cx="1207340" cy="237652"/>
          </a:xfrm>
          <a:custGeom>
            <a:avLst/>
            <a:gdLst>
              <a:gd name="connsiteX0" fmla="*/ 0 w 1207340"/>
              <a:gd name="connsiteY0" fmla="*/ 59413 h 237652"/>
              <a:gd name="connsiteX1" fmla="*/ 984018 w 1207340"/>
              <a:gd name="connsiteY1" fmla="*/ 59413 h 237652"/>
              <a:gd name="connsiteX2" fmla="*/ 984018 w 1207340"/>
              <a:gd name="connsiteY2" fmla="*/ 0 h 237652"/>
              <a:gd name="connsiteX3" fmla="*/ 1207340 w 1207340"/>
              <a:gd name="connsiteY3" fmla="*/ 118826 h 237652"/>
              <a:gd name="connsiteX4" fmla="*/ 984018 w 1207340"/>
              <a:gd name="connsiteY4" fmla="*/ 237652 h 237652"/>
              <a:gd name="connsiteX5" fmla="*/ 984018 w 1207340"/>
              <a:gd name="connsiteY5" fmla="*/ 178239 h 237652"/>
              <a:gd name="connsiteX6" fmla="*/ 0 w 1207340"/>
              <a:gd name="connsiteY6" fmla="*/ 178239 h 237652"/>
              <a:gd name="connsiteX7" fmla="*/ 0 w 1207340"/>
              <a:gd name="connsiteY7" fmla="*/ 59413 h 237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7340" h="237652" extrusionOk="0">
                <a:moveTo>
                  <a:pt x="0" y="59413"/>
                </a:moveTo>
                <a:cubicBezTo>
                  <a:pt x="347778" y="63394"/>
                  <a:pt x="575189" y="118943"/>
                  <a:pt x="984018" y="59413"/>
                </a:cubicBezTo>
                <a:cubicBezTo>
                  <a:pt x="986216" y="32799"/>
                  <a:pt x="985157" y="21746"/>
                  <a:pt x="984018" y="0"/>
                </a:cubicBezTo>
                <a:cubicBezTo>
                  <a:pt x="1074110" y="69802"/>
                  <a:pt x="1095276" y="76614"/>
                  <a:pt x="1207340" y="118826"/>
                </a:cubicBezTo>
                <a:cubicBezTo>
                  <a:pt x="1152721" y="134212"/>
                  <a:pt x="1015757" y="243411"/>
                  <a:pt x="984018" y="237652"/>
                </a:cubicBezTo>
                <a:cubicBezTo>
                  <a:pt x="980126" y="231212"/>
                  <a:pt x="979676" y="189647"/>
                  <a:pt x="984018" y="178239"/>
                </a:cubicBezTo>
                <a:cubicBezTo>
                  <a:pt x="605951" y="174149"/>
                  <a:pt x="453162" y="151272"/>
                  <a:pt x="0" y="178239"/>
                </a:cubicBezTo>
                <a:cubicBezTo>
                  <a:pt x="8456" y="135701"/>
                  <a:pt x="2699" y="107992"/>
                  <a:pt x="0" y="59413"/>
                </a:cubicBezTo>
                <a:close/>
              </a:path>
            </a:pathLst>
          </a:custGeom>
          <a:noFill/>
          <a:ln w="28575">
            <a:solidFill>
              <a:schemeClr val="tx1">
                <a:lumMod val="90000"/>
                <a:lumOff val="10000"/>
              </a:schemeClr>
            </a:solidFill>
            <a:extLst>
              <a:ext uri="{C807C97D-BFC1-408E-A445-0C87EB9F89A2}">
                <ask:lineSketchStyleProps xmlns="" xmlns:ask="http://schemas.microsoft.com/office/drawing/2018/sketchyshapes" sd="1219033472">
                  <a:prstGeom prst="rightArrow">
                    <a:avLst>
                      <a:gd name="adj1" fmla="val 50000"/>
                      <a:gd name="adj2" fmla="val 9397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9865BF3E-BEE1-F34C-882B-6CFB5B619EF9}"/>
              </a:ext>
            </a:extLst>
          </p:cNvPr>
          <p:cNvGrpSpPr/>
          <p:nvPr/>
        </p:nvGrpSpPr>
        <p:grpSpPr>
          <a:xfrm>
            <a:off x="4576509" y="1658784"/>
            <a:ext cx="3117062" cy="1929496"/>
            <a:chOff x="3837960" y="1658784"/>
            <a:chExt cx="3117062" cy="1929496"/>
          </a:xfrm>
        </p:grpSpPr>
        <p:pic>
          <p:nvPicPr>
            <p:cNvPr id="22" name="Picture 21" descr="A picture containing text&#10;&#10;Description automatically generated">
              <a:extLst>
                <a:ext uri="{FF2B5EF4-FFF2-40B4-BE49-F238E27FC236}">
                  <a16:creationId xmlns:a16="http://schemas.microsoft.com/office/drawing/2014/main" id="{31D0BADF-F15D-DC4B-A44E-FAE90CD71EDD}"/>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4000"/>
                      </a14:imgEffect>
                    </a14:imgLayer>
                  </a14:imgProps>
                </a:ext>
              </a:extLst>
            </a:blip>
            <a:stretch>
              <a:fillRect/>
            </a:stretch>
          </p:blipFill>
          <p:spPr>
            <a:xfrm>
              <a:off x="4610143" y="1658784"/>
              <a:ext cx="1528418" cy="1607474"/>
            </a:xfrm>
            <a:prstGeom prst="rect">
              <a:avLst/>
            </a:prstGeom>
          </p:spPr>
        </p:pic>
        <p:sp>
          <p:nvSpPr>
            <p:cNvPr id="34" name="TextBox 33">
              <a:extLst>
                <a:ext uri="{FF2B5EF4-FFF2-40B4-BE49-F238E27FC236}">
                  <a16:creationId xmlns:a16="http://schemas.microsoft.com/office/drawing/2014/main" id="{CEDE9168-E4BF-734E-9305-390A4C91B0E5}"/>
                </a:ext>
              </a:extLst>
            </p:cNvPr>
            <p:cNvSpPr txBox="1"/>
            <p:nvPr/>
          </p:nvSpPr>
          <p:spPr>
            <a:xfrm>
              <a:off x="3837960" y="3249726"/>
              <a:ext cx="3117062" cy="338554"/>
            </a:xfrm>
            <a:prstGeom prst="rect">
              <a:avLst/>
            </a:prstGeom>
            <a:noFill/>
          </p:spPr>
          <p:txBody>
            <a:bodyPr wrap="square" rtlCol="0">
              <a:spAutoFit/>
            </a:bodyPr>
            <a:lstStyle/>
            <a:p>
              <a:pPr algn="ctr"/>
              <a:r>
                <a:rPr lang="en-US" sz="1600" b="1">
                  <a:latin typeface="Segoe Print" panose="02000800000000000000" pitchFamily="2" charset="0"/>
                </a:rPr>
                <a:t>Machine Learning Algorithm</a:t>
              </a:r>
            </a:p>
          </p:txBody>
        </p:sp>
      </p:grpSp>
      <p:grpSp>
        <p:nvGrpSpPr>
          <p:cNvPr id="19" name="Group 18">
            <a:extLst>
              <a:ext uri="{FF2B5EF4-FFF2-40B4-BE49-F238E27FC236}">
                <a16:creationId xmlns:a16="http://schemas.microsoft.com/office/drawing/2014/main" id="{37448255-A2AF-7041-A26F-4C26713AD518}"/>
              </a:ext>
            </a:extLst>
          </p:cNvPr>
          <p:cNvGrpSpPr/>
          <p:nvPr/>
        </p:nvGrpSpPr>
        <p:grpSpPr>
          <a:xfrm>
            <a:off x="9237161" y="1658784"/>
            <a:ext cx="1742897" cy="1930459"/>
            <a:chOff x="7466988" y="1658784"/>
            <a:chExt cx="1742897" cy="1930459"/>
          </a:xfrm>
        </p:grpSpPr>
        <p:pic>
          <p:nvPicPr>
            <p:cNvPr id="24" name="Picture 23" descr="Shape, circle&#10;&#10;Description automatically generated">
              <a:extLst>
                <a:ext uri="{FF2B5EF4-FFF2-40B4-BE49-F238E27FC236}">
                  <a16:creationId xmlns:a16="http://schemas.microsoft.com/office/drawing/2014/main" id="{74BB9493-9C01-BA48-8D2E-38AE88B4CED9}"/>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60000"/>
                      </a14:imgEffect>
                    </a14:imgLayer>
                  </a14:imgProps>
                </a:ext>
              </a:extLst>
            </a:blip>
            <a:stretch>
              <a:fillRect/>
            </a:stretch>
          </p:blipFill>
          <p:spPr>
            <a:xfrm>
              <a:off x="7629672" y="1658784"/>
              <a:ext cx="1374593" cy="1615749"/>
            </a:xfrm>
            <a:prstGeom prst="rect">
              <a:avLst/>
            </a:prstGeom>
          </p:spPr>
        </p:pic>
        <p:sp>
          <p:nvSpPr>
            <p:cNvPr id="36" name="TextBox 35">
              <a:extLst>
                <a:ext uri="{FF2B5EF4-FFF2-40B4-BE49-F238E27FC236}">
                  <a16:creationId xmlns:a16="http://schemas.microsoft.com/office/drawing/2014/main" id="{D2FE5952-E057-9249-B120-79AE3E43E075}"/>
                </a:ext>
              </a:extLst>
            </p:cNvPr>
            <p:cNvSpPr txBox="1"/>
            <p:nvPr/>
          </p:nvSpPr>
          <p:spPr>
            <a:xfrm>
              <a:off x="7466988" y="3250689"/>
              <a:ext cx="1742897" cy="338554"/>
            </a:xfrm>
            <a:prstGeom prst="rect">
              <a:avLst/>
            </a:prstGeom>
            <a:noFill/>
          </p:spPr>
          <p:txBody>
            <a:bodyPr wrap="square" rtlCol="0">
              <a:spAutoFit/>
            </a:bodyPr>
            <a:lstStyle/>
            <a:p>
              <a:pPr algn="ctr"/>
              <a:r>
                <a:rPr lang="en-US" sz="1600" b="1">
                  <a:latin typeface="Segoe Print" panose="02000800000000000000" pitchFamily="2" charset="0"/>
                </a:rPr>
                <a:t>Learned Model</a:t>
              </a:r>
            </a:p>
          </p:txBody>
        </p:sp>
      </p:grpSp>
      <p:sp>
        <p:nvSpPr>
          <p:cNvPr id="37" name="Right Arrow 36">
            <a:extLst>
              <a:ext uri="{FF2B5EF4-FFF2-40B4-BE49-F238E27FC236}">
                <a16:creationId xmlns:a16="http://schemas.microsoft.com/office/drawing/2014/main" id="{D263573C-763E-7947-89D8-782268B65F67}"/>
              </a:ext>
            </a:extLst>
          </p:cNvPr>
          <p:cNvSpPr/>
          <p:nvPr/>
        </p:nvSpPr>
        <p:spPr>
          <a:xfrm>
            <a:off x="7133188" y="2259336"/>
            <a:ext cx="1878094" cy="242648"/>
          </a:xfrm>
          <a:custGeom>
            <a:avLst/>
            <a:gdLst>
              <a:gd name="connsiteX0" fmla="*/ 0 w 1878094"/>
              <a:gd name="connsiteY0" fmla="*/ 60662 h 242648"/>
              <a:gd name="connsiteX1" fmla="*/ 1650078 w 1878094"/>
              <a:gd name="connsiteY1" fmla="*/ 60662 h 242648"/>
              <a:gd name="connsiteX2" fmla="*/ 1650078 w 1878094"/>
              <a:gd name="connsiteY2" fmla="*/ 0 h 242648"/>
              <a:gd name="connsiteX3" fmla="*/ 1878094 w 1878094"/>
              <a:gd name="connsiteY3" fmla="*/ 121324 h 242648"/>
              <a:gd name="connsiteX4" fmla="*/ 1650078 w 1878094"/>
              <a:gd name="connsiteY4" fmla="*/ 242648 h 242648"/>
              <a:gd name="connsiteX5" fmla="*/ 1650078 w 1878094"/>
              <a:gd name="connsiteY5" fmla="*/ 181986 h 242648"/>
              <a:gd name="connsiteX6" fmla="*/ 0 w 1878094"/>
              <a:gd name="connsiteY6" fmla="*/ 181986 h 242648"/>
              <a:gd name="connsiteX7" fmla="*/ 0 w 1878094"/>
              <a:gd name="connsiteY7" fmla="*/ 60662 h 24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8094" h="242648" extrusionOk="0">
                <a:moveTo>
                  <a:pt x="0" y="60662"/>
                </a:moveTo>
                <a:cubicBezTo>
                  <a:pt x="506554" y="201832"/>
                  <a:pt x="1222098" y="125677"/>
                  <a:pt x="1650078" y="60662"/>
                </a:cubicBezTo>
                <a:cubicBezTo>
                  <a:pt x="1646271" y="41040"/>
                  <a:pt x="1651668" y="19934"/>
                  <a:pt x="1650078" y="0"/>
                </a:cubicBezTo>
                <a:cubicBezTo>
                  <a:pt x="1686019" y="37703"/>
                  <a:pt x="1792262" y="88538"/>
                  <a:pt x="1878094" y="121324"/>
                </a:cubicBezTo>
                <a:cubicBezTo>
                  <a:pt x="1827024" y="125745"/>
                  <a:pt x="1742426" y="205466"/>
                  <a:pt x="1650078" y="242648"/>
                </a:cubicBezTo>
                <a:cubicBezTo>
                  <a:pt x="1653847" y="233202"/>
                  <a:pt x="1652903" y="197981"/>
                  <a:pt x="1650078" y="181986"/>
                </a:cubicBezTo>
                <a:cubicBezTo>
                  <a:pt x="1253913" y="113246"/>
                  <a:pt x="680236" y="312442"/>
                  <a:pt x="0" y="181986"/>
                </a:cubicBezTo>
                <a:cubicBezTo>
                  <a:pt x="-10700" y="126916"/>
                  <a:pt x="-5771" y="116064"/>
                  <a:pt x="0" y="60662"/>
                </a:cubicBezTo>
                <a:close/>
              </a:path>
            </a:pathLst>
          </a:custGeom>
          <a:noFill/>
          <a:ln w="28575">
            <a:solidFill>
              <a:schemeClr val="tx1">
                <a:lumMod val="90000"/>
                <a:lumOff val="10000"/>
              </a:schemeClr>
            </a:solidFill>
            <a:extLst>
              <a:ext uri="{C807C97D-BFC1-408E-A445-0C87EB9F89A2}">
                <ask:lineSketchStyleProps xmlns="" xmlns:ask="http://schemas.microsoft.com/office/drawing/2018/sketchyshapes" sd="1219033472">
                  <a:prstGeom prst="rightArrow">
                    <a:avLst>
                      <a:gd name="adj1" fmla="val 50000"/>
                      <a:gd name="adj2" fmla="val 9397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Arrow 45">
            <a:extLst>
              <a:ext uri="{FF2B5EF4-FFF2-40B4-BE49-F238E27FC236}">
                <a16:creationId xmlns:a16="http://schemas.microsoft.com/office/drawing/2014/main" id="{F201F979-09F0-5244-B80C-9B0E04A09900}"/>
              </a:ext>
            </a:extLst>
          </p:cNvPr>
          <p:cNvSpPr/>
          <p:nvPr/>
        </p:nvSpPr>
        <p:spPr>
          <a:xfrm>
            <a:off x="2611791" y="5091925"/>
            <a:ext cx="507227" cy="132977"/>
          </a:xfrm>
          <a:custGeom>
            <a:avLst/>
            <a:gdLst>
              <a:gd name="connsiteX0" fmla="*/ 0 w 507227"/>
              <a:gd name="connsiteY0" fmla="*/ 33244 h 132977"/>
              <a:gd name="connsiteX1" fmla="*/ 382269 w 507227"/>
              <a:gd name="connsiteY1" fmla="*/ 33244 h 132977"/>
              <a:gd name="connsiteX2" fmla="*/ 382269 w 507227"/>
              <a:gd name="connsiteY2" fmla="*/ 0 h 132977"/>
              <a:gd name="connsiteX3" fmla="*/ 507227 w 507227"/>
              <a:gd name="connsiteY3" fmla="*/ 66489 h 132977"/>
              <a:gd name="connsiteX4" fmla="*/ 382269 w 507227"/>
              <a:gd name="connsiteY4" fmla="*/ 132977 h 132977"/>
              <a:gd name="connsiteX5" fmla="*/ 382269 w 507227"/>
              <a:gd name="connsiteY5" fmla="*/ 99733 h 132977"/>
              <a:gd name="connsiteX6" fmla="*/ 0 w 507227"/>
              <a:gd name="connsiteY6" fmla="*/ 99733 h 132977"/>
              <a:gd name="connsiteX7" fmla="*/ 0 w 507227"/>
              <a:gd name="connsiteY7" fmla="*/ 33244 h 132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227" h="132977" extrusionOk="0">
                <a:moveTo>
                  <a:pt x="0" y="33244"/>
                </a:moveTo>
                <a:cubicBezTo>
                  <a:pt x="138576" y="44405"/>
                  <a:pt x="281251" y="39622"/>
                  <a:pt x="382269" y="33244"/>
                </a:cubicBezTo>
                <a:cubicBezTo>
                  <a:pt x="383210" y="17761"/>
                  <a:pt x="383498" y="6412"/>
                  <a:pt x="382269" y="0"/>
                </a:cubicBezTo>
                <a:cubicBezTo>
                  <a:pt x="423714" y="13398"/>
                  <a:pt x="450026" y="29685"/>
                  <a:pt x="507227" y="66489"/>
                </a:cubicBezTo>
                <a:cubicBezTo>
                  <a:pt x="453686" y="93046"/>
                  <a:pt x="424440" y="116878"/>
                  <a:pt x="382269" y="132977"/>
                </a:cubicBezTo>
                <a:cubicBezTo>
                  <a:pt x="380581" y="124161"/>
                  <a:pt x="379399" y="109022"/>
                  <a:pt x="382269" y="99733"/>
                </a:cubicBezTo>
                <a:cubicBezTo>
                  <a:pt x="280738" y="91045"/>
                  <a:pt x="144307" y="119312"/>
                  <a:pt x="0" y="99733"/>
                </a:cubicBezTo>
                <a:cubicBezTo>
                  <a:pt x="3833" y="90580"/>
                  <a:pt x="2835" y="50498"/>
                  <a:pt x="0" y="33244"/>
                </a:cubicBezTo>
                <a:close/>
              </a:path>
            </a:pathLst>
          </a:custGeom>
          <a:noFill/>
          <a:ln w="28575">
            <a:solidFill>
              <a:schemeClr val="tx1">
                <a:lumMod val="90000"/>
                <a:lumOff val="10000"/>
              </a:schemeClr>
            </a:solidFill>
            <a:extLst>
              <a:ext uri="{C807C97D-BFC1-408E-A445-0C87EB9F89A2}">
                <ask:lineSketchStyleProps xmlns="" xmlns:ask="http://schemas.microsoft.com/office/drawing/2018/sketchyshapes" sd="1219033472">
                  <a:prstGeom prst="rightArrow">
                    <a:avLst>
                      <a:gd name="adj1" fmla="val 50000"/>
                      <a:gd name="adj2" fmla="val 9397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46">
            <a:extLst>
              <a:ext uri="{FF2B5EF4-FFF2-40B4-BE49-F238E27FC236}">
                <a16:creationId xmlns:a16="http://schemas.microsoft.com/office/drawing/2014/main" id="{4482A6F5-F4D9-8F47-98DD-7E92C8742662}"/>
              </a:ext>
            </a:extLst>
          </p:cNvPr>
          <p:cNvSpPr/>
          <p:nvPr/>
        </p:nvSpPr>
        <p:spPr>
          <a:xfrm>
            <a:off x="4913811" y="5096118"/>
            <a:ext cx="603651" cy="128784"/>
          </a:xfrm>
          <a:custGeom>
            <a:avLst/>
            <a:gdLst>
              <a:gd name="connsiteX0" fmla="*/ 0 w 603651"/>
              <a:gd name="connsiteY0" fmla="*/ 32196 h 128784"/>
              <a:gd name="connsiteX1" fmla="*/ 482633 w 603651"/>
              <a:gd name="connsiteY1" fmla="*/ 32196 h 128784"/>
              <a:gd name="connsiteX2" fmla="*/ 482633 w 603651"/>
              <a:gd name="connsiteY2" fmla="*/ 0 h 128784"/>
              <a:gd name="connsiteX3" fmla="*/ 603651 w 603651"/>
              <a:gd name="connsiteY3" fmla="*/ 64392 h 128784"/>
              <a:gd name="connsiteX4" fmla="*/ 482633 w 603651"/>
              <a:gd name="connsiteY4" fmla="*/ 128784 h 128784"/>
              <a:gd name="connsiteX5" fmla="*/ 482633 w 603651"/>
              <a:gd name="connsiteY5" fmla="*/ 96588 h 128784"/>
              <a:gd name="connsiteX6" fmla="*/ 0 w 603651"/>
              <a:gd name="connsiteY6" fmla="*/ 96588 h 128784"/>
              <a:gd name="connsiteX7" fmla="*/ 0 w 603651"/>
              <a:gd name="connsiteY7" fmla="*/ 32196 h 128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51" h="128784" extrusionOk="0">
                <a:moveTo>
                  <a:pt x="0" y="32196"/>
                </a:moveTo>
                <a:cubicBezTo>
                  <a:pt x="188293" y="53878"/>
                  <a:pt x="315331" y="47017"/>
                  <a:pt x="482633" y="32196"/>
                </a:cubicBezTo>
                <a:cubicBezTo>
                  <a:pt x="481755" y="28430"/>
                  <a:pt x="484243" y="5440"/>
                  <a:pt x="482633" y="0"/>
                </a:cubicBezTo>
                <a:cubicBezTo>
                  <a:pt x="528677" y="19653"/>
                  <a:pt x="553965" y="46509"/>
                  <a:pt x="603651" y="64392"/>
                </a:cubicBezTo>
                <a:cubicBezTo>
                  <a:pt x="580263" y="84489"/>
                  <a:pt x="502047" y="121739"/>
                  <a:pt x="482633" y="128784"/>
                </a:cubicBezTo>
                <a:cubicBezTo>
                  <a:pt x="482549" y="115589"/>
                  <a:pt x="485486" y="102680"/>
                  <a:pt x="482633" y="96588"/>
                </a:cubicBezTo>
                <a:cubicBezTo>
                  <a:pt x="345952" y="82648"/>
                  <a:pt x="125416" y="118180"/>
                  <a:pt x="0" y="96588"/>
                </a:cubicBezTo>
                <a:cubicBezTo>
                  <a:pt x="-2805" y="77134"/>
                  <a:pt x="-401" y="38672"/>
                  <a:pt x="0" y="32196"/>
                </a:cubicBezTo>
                <a:close/>
              </a:path>
            </a:pathLst>
          </a:custGeom>
          <a:noFill/>
          <a:ln w="28575">
            <a:solidFill>
              <a:schemeClr val="tx1">
                <a:lumMod val="90000"/>
                <a:lumOff val="10000"/>
              </a:schemeClr>
            </a:solidFill>
            <a:extLst>
              <a:ext uri="{C807C97D-BFC1-408E-A445-0C87EB9F89A2}">
                <ask:lineSketchStyleProps xmlns="" xmlns:ask="http://schemas.microsoft.com/office/drawing/2018/sketchyshapes" sd="1219033472">
                  <a:prstGeom prst="rightArrow">
                    <a:avLst>
                      <a:gd name="adj1" fmla="val 50000"/>
                      <a:gd name="adj2" fmla="val 9397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a:extLst>
              <a:ext uri="{FF2B5EF4-FFF2-40B4-BE49-F238E27FC236}">
                <a16:creationId xmlns:a16="http://schemas.microsoft.com/office/drawing/2014/main" id="{2D517D13-FD79-844F-BD25-4DE70E632C11}"/>
              </a:ext>
            </a:extLst>
          </p:cNvPr>
          <p:cNvSpPr/>
          <p:nvPr/>
        </p:nvSpPr>
        <p:spPr>
          <a:xfrm>
            <a:off x="6797704" y="5100469"/>
            <a:ext cx="603651" cy="128784"/>
          </a:xfrm>
          <a:custGeom>
            <a:avLst/>
            <a:gdLst>
              <a:gd name="connsiteX0" fmla="*/ 0 w 603651"/>
              <a:gd name="connsiteY0" fmla="*/ 32196 h 128784"/>
              <a:gd name="connsiteX1" fmla="*/ 482633 w 603651"/>
              <a:gd name="connsiteY1" fmla="*/ 32196 h 128784"/>
              <a:gd name="connsiteX2" fmla="*/ 482633 w 603651"/>
              <a:gd name="connsiteY2" fmla="*/ 0 h 128784"/>
              <a:gd name="connsiteX3" fmla="*/ 603651 w 603651"/>
              <a:gd name="connsiteY3" fmla="*/ 64392 h 128784"/>
              <a:gd name="connsiteX4" fmla="*/ 482633 w 603651"/>
              <a:gd name="connsiteY4" fmla="*/ 128784 h 128784"/>
              <a:gd name="connsiteX5" fmla="*/ 482633 w 603651"/>
              <a:gd name="connsiteY5" fmla="*/ 96588 h 128784"/>
              <a:gd name="connsiteX6" fmla="*/ 0 w 603651"/>
              <a:gd name="connsiteY6" fmla="*/ 96588 h 128784"/>
              <a:gd name="connsiteX7" fmla="*/ 0 w 603651"/>
              <a:gd name="connsiteY7" fmla="*/ 32196 h 128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51" h="128784" extrusionOk="0">
                <a:moveTo>
                  <a:pt x="0" y="32196"/>
                </a:moveTo>
                <a:cubicBezTo>
                  <a:pt x="188293" y="53878"/>
                  <a:pt x="315331" y="47017"/>
                  <a:pt x="482633" y="32196"/>
                </a:cubicBezTo>
                <a:cubicBezTo>
                  <a:pt x="481755" y="28430"/>
                  <a:pt x="484243" y="5440"/>
                  <a:pt x="482633" y="0"/>
                </a:cubicBezTo>
                <a:cubicBezTo>
                  <a:pt x="528677" y="19653"/>
                  <a:pt x="553965" y="46509"/>
                  <a:pt x="603651" y="64392"/>
                </a:cubicBezTo>
                <a:cubicBezTo>
                  <a:pt x="580263" y="84489"/>
                  <a:pt x="502047" y="121739"/>
                  <a:pt x="482633" y="128784"/>
                </a:cubicBezTo>
                <a:cubicBezTo>
                  <a:pt x="482549" y="115589"/>
                  <a:pt x="485486" y="102680"/>
                  <a:pt x="482633" y="96588"/>
                </a:cubicBezTo>
                <a:cubicBezTo>
                  <a:pt x="345952" y="82648"/>
                  <a:pt x="125416" y="118180"/>
                  <a:pt x="0" y="96588"/>
                </a:cubicBezTo>
                <a:cubicBezTo>
                  <a:pt x="-2805" y="77134"/>
                  <a:pt x="-401" y="38672"/>
                  <a:pt x="0" y="32196"/>
                </a:cubicBezTo>
                <a:close/>
              </a:path>
            </a:pathLst>
          </a:custGeom>
          <a:noFill/>
          <a:ln w="28575">
            <a:solidFill>
              <a:schemeClr val="tx1">
                <a:lumMod val="90000"/>
                <a:lumOff val="10000"/>
              </a:schemeClr>
            </a:solidFill>
            <a:extLst>
              <a:ext uri="{C807C97D-BFC1-408E-A445-0C87EB9F89A2}">
                <ask:lineSketchStyleProps xmlns="" xmlns:ask="http://schemas.microsoft.com/office/drawing/2018/sketchyshapes" sd="1219033472">
                  <a:prstGeom prst="rightArrow">
                    <a:avLst>
                      <a:gd name="adj1" fmla="val 50000"/>
                      <a:gd name="adj2" fmla="val 9397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ight Arrow 48">
            <a:extLst>
              <a:ext uri="{FF2B5EF4-FFF2-40B4-BE49-F238E27FC236}">
                <a16:creationId xmlns:a16="http://schemas.microsoft.com/office/drawing/2014/main" id="{FACE2502-940E-4543-8AE7-E0D82BFBDB26}"/>
              </a:ext>
            </a:extLst>
          </p:cNvPr>
          <p:cNvSpPr/>
          <p:nvPr/>
        </p:nvSpPr>
        <p:spPr>
          <a:xfrm>
            <a:off x="9235495" y="5091758"/>
            <a:ext cx="469784" cy="133105"/>
          </a:xfrm>
          <a:custGeom>
            <a:avLst/>
            <a:gdLst>
              <a:gd name="connsiteX0" fmla="*/ 0 w 469784"/>
              <a:gd name="connsiteY0" fmla="*/ 33276 h 133105"/>
              <a:gd name="connsiteX1" fmla="*/ 344705 w 469784"/>
              <a:gd name="connsiteY1" fmla="*/ 33276 h 133105"/>
              <a:gd name="connsiteX2" fmla="*/ 344705 w 469784"/>
              <a:gd name="connsiteY2" fmla="*/ 0 h 133105"/>
              <a:gd name="connsiteX3" fmla="*/ 469784 w 469784"/>
              <a:gd name="connsiteY3" fmla="*/ 66553 h 133105"/>
              <a:gd name="connsiteX4" fmla="*/ 344705 w 469784"/>
              <a:gd name="connsiteY4" fmla="*/ 133105 h 133105"/>
              <a:gd name="connsiteX5" fmla="*/ 344705 w 469784"/>
              <a:gd name="connsiteY5" fmla="*/ 99829 h 133105"/>
              <a:gd name="connsiteX6" fmla="*/ 0 w 469784"/>
              <a:gd name="connsiteY6" fmla="*/ 99829 h 133105"/>
              <a:gd name="connsiteX7" fmla="*/ 0 w 469784"/>
              <a:gd name="connsiteY7" fmla="*/ 33276 h 133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784" h="133105" extrusionOk="0">
                <a:moveTo>
                  <a:pt x="0" y="33276"/>
                </a:moveTo>
                <a:cubicBezTo>
                  <a:pt x="81438" y="49785"/>
                  <a:pt x="246365" y="41019"/>
                  <a:pt x="344705" y="33276"/>
                </a:cubicBezTo>
                <a:cubicBezTo>
                  <a:pt x="345730" y="28874"/>
                  <a:pt x="345796" y="12339"/>
                  <a:pt x="344705" y="0"/>
                </a:cubicBezTo>
                <a:cubicBezTo>
                  <a:pt x="380895" y="9330"/>
                  <a:pt x="411087" y="41041"/>
                  <a:pt x="469784" y="66553"/>
                </a:cubicBezTo>
                <a:cubicBezTo>
                  <a:pt x="445932" y="89021"/>
                  <a:pt x="385642" y="109876"/>
                  <a:pt x="344705" y="133105"/>
                </a:cubicBezTo>
                <a:cubicBezTo>
                  <a:pt x="347604" y="119345"/>
                  <a:pt x="344966" y="114410"/>
                  <a:pt x="344705" y="99829"/>
                </a:cubicBezTo>
                <a:cubicBezTo>
                  <a:pt x="283294" y="95741"/>
                  <a:pt x="166167" y="112895"/>
                  <a:pt x="0" y="99829"/>
                </a:cubicBezTo>
                <a:cubicBezTo>
                  <a:pt x="3892" y="76750"/>
                  <a:pt x="-5609" y="65680"/>
                  <a:pt x="0" y="33276"/>
                </a:cubicBezTo>
                <a:close/>
              </a:path>
            </a:pathLst>
          </a:custGeom>
          <a:noFill/>
          <a:ln w="28575">
            <a:solidFill>
              <a:schemeClr val="tx1">
                <a:lumMod val="90000"/>
                <a:lumOff val="10000"/>
              </a:schemeClr>
            </a:solidFill>
            <a:extLst>
              <a:ext uri="{C807C97D-BFC1-408E-A445-0C87EB9F89A2}">
                <ask:lineSketchStyleProps xmlns="" xmlns:ask="http://schemas.microsoft.com/office/drawing/2018/sketchyshapes" sd="1219033472">
                  <a:prstGeom prst="rightArrow">
                    <a:avLst>
                      <a:gd name="adj1" fmla="val 50000"/>
                      <a:gd name="adj2" fmla="val 9397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C4F5996E-4B80-2C41-9D4D-B9B453ABD176}"/>
              </a:ext>
            </a:extLst>
          </p:cNvPr>
          <p:cNvGrpSpPr/>
          <p:nvPr/>
        </p:nvGrpSpPr>
        <p:grpSpPr>
          <a:xfrm>
            <a:off x="3329118" y="4343386"/>
            <a:ext cx="1374593" cy="1985749"/>
            <a:chOff x="3628842" y="4343386"/>
            <a:chExt cx="1374593" cy="1985749"/>
          </a:xfrm>
        </p:grpSpPr>
        <p:pic>
          <p:nvPicPr>
            <p:cNvPr id="38" name="Picture 37" descr="Shape, circle&#10;&#10;Description automatically generated">
              <a:extLst>
                <a:ext uri="{FF2B5EF4-FFF2-40B4-BE49-F238E27FC236}">
                  <a16:creationId xmlns:a16="http://schemas.microsoft.com/office/drawing/2014/main" id="{63233C2E-6CBF-3547-B70F-1C5E3B1FA3D5}"/>
                </a:ext>
              </a:extLst>
            </p:cNvPr>
            <p:cNvPicPr>
              <a:picLocks noChangeAspect="1"/>
            </p:cNvPicPr>
            <p:nvPr/>
          </p:nvPicPr>
          <p:blipFill>
            <a:blip r:embed="rId7">
              <a:extLst>
                <a:ext uri="{BEBA8EAE-BF5A-486C-A8C5-ECC9F3942E4B}">
                  <a14:imgProps xmlns:a14="http://schemas.microsoft.com/office/drawing/2010/main">
                    <a14:imgLayer r:embed="rId9">
                      <a14:imgEffect>
                        <a14:sharpenSoften amount="60000"/>
                      </a14:imgEffect>
                    </a14:imgLayer>
                  </a14:imgProps>
                </a:ext>
              </a:extLst>
            </a:blip>
            <a:stretch>
              <a:fillRect/>
            </a:stretch>
          </p:blipFill>
          <p:spPr>
            <a:xfrm>
              <a:off x="3628842" y="4343386"/>
              <a:ext cx="1374593" cy="1615749"/>
            </a:xfrm>
            <a:prstGeom prst="rect">
              <a:avLst/>
            </a:prstGeom>
          </p:spPr>
        </p:pic>
        <p:sp>
          <p:nvSpPr>
            <p:cNvPr id="51" name="TextBox 50">
              <a:extLst>
                <a:ext uri="{FF2B5EF4-FFF2-40B4-BE49-F238E27FC236}">
                  <a16:creationId xmlns:a16="http://schemas.microsoft.com/office/drawing/2014/main" id="{B43EB1AF-0281-3C4A-B58E-9ED3060CF142}"/>
                </a:ext>
              </a:extLst>
            </p:cNvPr>
            <p:cNvSpPr txBox="1"/>
            <p:nvPr/>
          </p:nvSpPr>
          <p:spPr>
            <a:xfrm>
              <a:off x="3940454" y="5990581"/>
              <a:ext cx="822507" cy="338554"/>
            </a:xfrm>
            <a:prstGeom prst="rect">
              <a:avLst/>
            </a:prstGeom>
            <a:noFill/>
          </p:spPr>
          <p:txBody>
            <a:bodyPr wrap="square" rtlCol="0">
              <a:spAutoFit/>
            </a:bodyPr>
            <a:lstStyle/>
            <a:p>
              <a:pPr algn="ctr"/>
              <a:r>
                <a:rPr lang="en-US" sz="1600" b="1">
                  <a:latin typeface="Segoe Print" panose="02000800000000000000" pitchFamily="2" charset="0"/>
                </a:rPr>
                <a:t>Model</a:t>
              </a:r>
            </a:p>
          </p:txBody>
        </p:sp>
      </p:grpSp>
      <p:grpSp>
        <p:nvGrpSpPr>
          <p:cNvPr id="27" name="Group 26">
            <a:extLst>
              <a:ext uri="{FF2B5EF4-FFF2-40B4-BE49-F238E27FC236}">
                <a16:creationId xmlns:a16="http://schemas.microsoft.com/office/drawing/2014/main" id="{9F6061FE-C2F0-DA45-8276-EBE2B6406B00}"/>
              </a:ext>
            </a:extLst>
          </p:cNvPr>
          <p:cNvGrpSpPr/>
          <p:nvPr/>
        </p:nvGrpSpPr>
        <p:grpSpPr>
          <a:xfrm>
            <a:off x="7611455" y="4445571"/>
            <a:ext cx="1413940" cy="1820188"/>
            <a:chOff x="7986428" y="4352134"/>
            <a:chExt cx="1634939" cy="2008943"/>
          </a:xfrm>
        </p:grpSpPr>
        <p:pic>
          <p:nvPicPr>
            <p:cNvPr id="16" name="Picture 15" descr="A picture containing linedrawing&#10;&#10;Description automatically generated">
              <a:extLst>
                <a:ext uri="{FF2B5EF4-FFF2-40B4-BE49-F238E27FC236}">
                  <a16:creationId xmlns:a16="http://schemas.microsoft.com/office/drawing/2014/main" id="{411717F4-0A76-7443-B2B3-475E169A67A8}"/>
                </a:ext>
              </a:extLst>
            </p:cNvPr>
            <p:cNvPicPr>
              <a:picLocks noChangeAspect="1"/>
            </p:cNvPicPr>
            <p:nvPr/>
          </p:nvPicPr>
          <p:blipFill>
            <a:blip r:embed="rId10">
              <a:extLst>
                <a:ext uri="{BEBA8EAE-BF5A-486C-A8C5-ECC9F3942E4B}">
                  <a14:imgProps xmlns:a14="http://schemas.microsoft.com/office/drawing/2010/main">
                    <a14:imgLayer r:embed="rId11">
                      <a14:imgEffect>
                        <a14:sharpenSoften amount="61000"/>
                      </a14:imgEffect>
                    </a14:imgLayer>
                  </a14:imgProps>
                </a:ext>
              </a:extLst>
            </a:blip>
            <a:stretch>
              <a:fillRect/>
            </a:stretch>
          </p:blipFill>
          <p:spPr>
            <a:xfrm>
              <a:off x="8020814" y="4352134"/>
              <a:ext cx="1584234" cy="1611085"/>
            </a:xfrm>
            <a:prstGeom prst="rect">
              <a:avLst/>
            </a:prstGeom>
          </p:spPr>
        </p:pic>
        <p:sp>
          <p:nvSpPr>
            <p:cNvPr id="53" name="TextBox 52">
              <a:extLst>
                <a:ext uri="{FF2B5EF4-FFF2-40B4-BE49-F238E27FC236}">
                  <a16:creationId xmlns:a16="http://schemas.microsoft.com/office/drawing/2014/main" id="{1575445C-ABBF-0540-A231-25748FBFBA87}"/>
                </a:ext>
              </a:extLst>
            </p:cNvPr>
            <p:cNvSpPr txBox="1"/>
            <p:nvPr/>
          </p:nvSpPr>
          <p:spPr>
            <a:xfrm>
              <a:off x="7986428" y="6022523"/>
              <a:ext cx="1634939" cy="338554"/>
            </a:xfrm>
            <a:prstGeom prst="rect">
              <a:avLst/>
            </a:prstGeom>
            <a:noFill/>
          </p:spPr>
          <p:txBody>
            <a:bodyPr wrap="square" rtlCol="0">
              <a:spAutoFit/>
            </a:bodyPr>
            <a:lstStyle/>
            <a:p>
              <a:pPr algn="ctr"/>
              <a:r>
                <a:rPr lang="en-US" sz="1600" b="1">
                  <a:latin typeface="Segoe Print" panose="02000800000000000000" pitchFamily="2" charset="0"/>
                </a:rPr>
                <a:t>Decision Logic</a:t>
              </a:r>
            </a:p>
          </p:txBody>
        </p:sp>
      </p:grpSp>
      <p:grpSp>
        <p:nvGrpSpPr>
          <p:cNvPr id="28" name="Group 27">
            <a:extLst>
              <a:ext uri="{FF2B5EF4-FFF2-40B4-BE49-F238E27FC236}">
                <a16:creationId xmlns:a16="http://schemas.microsoft.com/office/drawing/2014/main" id="{1E6971E0-C083-0849-AA5D-F2D44E5429AE}"/>
              </a:ext>
            </a:extLst>
          </p:cNvPr>
          <p:cNvGrpSpPr/>
          <p:nvPr/>
        </p:nvGrpSpPr>
        <p:grpSpPr>
          <a:xfrm>
            <a:off x="9915383" y="4356344"/>
            <a:ext cx="1635999" cy="1635999"/>
            <a:chOff x="10292573" y="4356344"/>
            <a:chExt cx="1635999" cy="1635999"/>
          </a:xfrm>
        </p:grpSpPr>
        <p:pic>
          <p:nvPicPr>
            <p:cNvPr id="13" name="Picture 12" descr="A black and white drawing of a tree&#10;&#10;Description automatically generated with low confidence">
              <a:extLst>
                <a:ext uri="{FF2B5EF4-FFF2-40B4-BE49-F238E27FC236}">
                  <a16:creationId xmlns:a16="http://schemas.microsoft.com/office/drawing/2014/main" id="{375084A3-F7C8-A949-AF4D-08E40C5B7966}"/>
                </a:ext>
              </a:extLst>
            </p:cNvPr>
            <p:cNvPicPr>
              <a:picLocks noChangeAspect="1"/>
            </p:cNvPicPr>
            <p:nvPr/>
          </p:nvPicPr>
          <p:blipFill>
            <a:blip r:embed="rId12">
              <a:extLst>
                <a:ext uri="{BEBA8EAE-BF5A-486C-A8C5-ECC9F3942E4B}">
                  <a14:imgProps xmlns:a14="http://schemas.microsoft.com/office/drawing/2010/main">
                    <a14:imgLayer r:embed="rId13">
                      <a14:imgEffect>
                        <a14:sharpenSoften amount="61000"/>
                      </a14:imgEffect>
                    </a14:imgLayer>
                  </a14:imgProps>
                </a:ext>
              </a:extLst>
            </a:blip>
            <a:stretch>
              <a:fillRect/>
            </a:stretch>
          </p:blipFill>
          <p:spPr>
            <a:xfrm>
              <a:off x="10292573" y="4356344"/>
              <a:ext cx="1635999" cy="1635999"/>
            </a:xfrm>
            <a:prstGeom prst="rect">
              <a:avLst/>
            </a:prstGeom>
          </p:spPr>
        </p:pic>
        <p:sp>
          <p:nvSpPr>
            <p:cNvPr id="54" name="TextBox 53">
              <a:extLst>
                <a:ext uri="{FF2B5EF4-FFF2-40B4-BE49-F238E27FC236}">
                  <a16:creationId xmlns:a16="http://schemas.microsoft.com/office/drawing/2014/main" id="{B7C1689A-B2D3-5543-8FD4-8DCE67814357}"/>
                </a:ext>
              </a:extLst>
            </p:cNvPr>
            <p:cNvSpPr txBox="1"/>
            <p:nvPr/>
          </p:nvSpPr>
          <p:spPr>
            <a:xfrm>
              <a:off x="10436229" y="4995584"/>
              <a:ext cx="1337760" cy="338554"/>
            </a:xfrm>
            <a:prstGeom prst="rect">
              <a:avLst/>
            </a:prstGeom>
            <a:noFill/>
          </p:spPr>
          <p:txBody>
            <a:bodyPr wrap="square" rtlCol="0">
              <a:spAutoFit/>
            </a:bodyPr>
            <a:lstStyle/>
            <a:p>
              <a:pPr algn="ctr"/>
              <a:r>
                <a:rPr lang="en-US" sz="1600" b="1" dirty="0">
                  <a:latin typeface="Segoe Print" panose="02000800000000000000" pitchFamily="2" charset="0"/>
                </a:rPr>
                <a:t>Action</a:t>
              </a:r>
            </a:p>
          </p:txBody>
        </p:sp>
      </p:grpSp>
      <p:grpSp>
        <p:nvGrpSpPr>
          <p:cNvPr id="79" name="Group 78">
            <a:extLst>
              <a:ext uri="{FF2B5EF4-FFF2-40B4-BE49-F238E27FC236}">
                <a16:creationId xmlns:a16="http://schemas.microsoft.com/office/drawing/2014/main" id="{B2B27157-7D88-434B-B719-7C5FB537CE0D}"/>
              </a:ext>
            </a:extLst>
          </p:cNvPr>
          <p:cNvGrpSpPr/>
          <p:nvPr/>
        </p:nvGrpSpPr>
        <p:grpSpPr>
          <a:xfrm>
            <a:off x="422910" y="4657738"/>
            <a:ext cx="1978781" cy="1307117"/>
            <a:chOff x="800100" y="4657738"/>
            <a:chExt cx="1978781" cy="1307117"/>
          </a:xfrm>
        </p:grpSpPr>
        <p:sp>
          <p:nvSpPr>
            <p:cNvPr id="50" name="TextBox 49">
              <a:extLst>
                <a:ext uri="{FF2B5EF4-FFF2-40B4-BE49-F238E27FC236}">
                  <a16:creationId xmlns:a16="http://schemas.microsoft.com/office/drawing/2014/main" id="{0E01128D-8C27-7945-9AD9-5DE183674EDE}"/>
                </a:ext>
              </a:extLst>
            </p:cNvPr>
            <p:cNvSpPr txBox="1"/>
            <p:nvPr/>
          </p:nvSpPr>
          <p:spPr>
            <a:xfrm>
              <a:off x="974783" y="5626301"/>
              <a:ext cx="1634939" cy="338554"/>
            </a:xfrm>
            <a:prstGeom prst="rect">
              <a:avLst/>
            </a:prstGeom>
            <a:noFill/>
          </p:spPr>
          <p:txBody>
            <a:bodyPr wrap="square" rtlCol="0">
              <a:spAutoFit/>
            </a:bodyPr>
            <a:lstStyle/>
            <a:p>
              <a:pPr algn="ctr"/>
              <a:r>
                <a:rPr lang="en-US" sz="1600" b="1">
                  <a:latin typeface="Segoe Print" panose="02000800000000000000" pitchFamily="2" charset="0"/>
                </a:rPr>
                <a:t>Data Instance</a:t>
              </a:r>
            </a:p>
          </p:txBody>
        </p:sp>
        <p:grpSp>
          <p:nvGrpSpPr>
            <p:cNvPr id="78" name="Group 77">
              <a:extLst>
                <a:ext uri="{FF2B5EF4-FFF2-40B4-BE49-F238E27FC236}">
                  <a16:creationId xmlns:a16="http://schemas.microsoft.com/office/drawing/2014/main" id="{240B8DE0-C85A-5640-8EB2-034C1E68BA54}"/>
                </a:ext>
              </a:extLst>
            </p:cNvPr>
            <p:cNvGrpSpPr/>
            <p:nvPr/>
          </p:nvGrpSpPr>
          <p:grpSpPr>
            <a:xfrm>
              <a:off x="800100" y="4657738"/>
              <a:ext cx="1978781" cy="777312"/>
              <a:chOff x="800100" y="4657738"/>
              <a:chExt cx="1978781" cy="777312"/>
            </a:xfrm>
          </p:grpSpPr>
          <p:grpSp>
            <p:nvGrpSpPr>
              <p:cNvPr id="62" name="Group 61">
                <a:extLst>
                  <a:ext uri="{FF2B5EF4-FFF2-40B4-BE49-F238E27FC236}">
                    <a16:creationId xmlns:a16="http://schemas.microsoft.com/office/drawing/2014/main" id="{0A33288C-7AE8-054B-8675-AF4A940E6A7D}"/>
                  </a:ext>
                </a:extLst>
              </p:cNvPr>
              <p:cNvGrpSpPr/>
              <p:nvPr/>
            </p:nvGrpSpPr>
            <p:grpSpPr>
              <a:xfrm>
                <a:off x="800100" y="4657738"/>
                <a:ext cx="1978781" cy="777312"/>
                <a:chOff x="1117648" y="1974786"/>
                <a:chExt cx="1729666" cy="551267"/>
              </a:xfrm>
            </p:grpSpPr>
            <p:pic>
              <p:nvPicPr>
                <p:cNvPr id="67" name="Picture 66" descr="Whiteboard&#10;&#10;Description automatically generated">
                  <a:extLst>
                    <a:ext uri="{FF2B5EF4-FFF2-40B4-BE49-F238E27FC236}">
                      <a16:creationId xmlns:a16="http://schemas.microsoft.com/office/drawing/2014/main" id="{BE64DD56-9086-D34F-9D60-DFBA5E4552C6}"/>
                    </a:ext>
                  </a:extLst>
                </p:cNvPr>
                <p:cNvPicPr>
                  <a:picLocks noChangeAspect="1"/>
                </p:cNvPicPr>
                <p:nvPr/>
              </p:nvPicPr>
              <p:blipFill rotWithShape="1">
                <a:blip r:embed="rId14">
                  <a:extLst>
                    <a:ext uri="{BEBA8EAE-BF5A-486C-A8C5-ECC9F3942E4B}">
                      <a14:imgProps xmlns:a14="http://schemas.microsoft.com/office/drawing/2010/main">
                        <a14:imgLayer r:embed="rId15">
                          <a14:imgEffect>
                            <a14:sharpenSoften amount="100000"/>
                          </a14:imgEffect>
                        </a14:imgLayer>
                      </a14:imgProps>
                    </a:ext>
                  </a:extLst>
                </a:blip>
                <a:srcRect l="13835" t="16337" r="13684" b="51094"/>
                <a:stretch/>
              </p:blipFill>
              <p:spPr>
                <a:xfrm>
                  <a:off x="1117648" y="1974786"/>
                  <a:ext cx="1729666" cy="551267"/>
                </a:xfrm>
                <a:prstGeom prst="rect">
                  <a:avLst/>
                </a:prstGeom>
              </p:spPr>
            </p:pic>
            <p:sp>
              <p:nvSpPr>
                <p:cNvPr id="69" name="Rectangle 68">
                  <a:extLst>
                    <a:ext uri="{FF2B5EF4-FFF2-40B4-BE49-F238E27FC236}">
                      <a16:creationId xmlns:a16="http://schemas.microsoft.com/office/drawing/2014/main" id="{1F0C953E-CFDA-3A43-9620-62FF3060D472}"/>
                    </a:ext>
                  </a:extLst>
                </p:cNvPr>
                <p:cNvSpPr/>
                <p:nvPr/>
              </p:nvSpPr>
              <p:spPr>
                <a:xfrm>
                  <a:off x="1219200" y="2066088"/>
                  <a:ext cx="342900" cy="2050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2E4B2F75-11F3-8F40-A4E8-69875BB54F67}"/>
                    </a:ext>
                  </a:extLst>
                </p:cNvPr>
                <p:cNvSpPr/>
                <p:nvPr/>
              </p:nvSpPr>
              <p:spPr>
                <a:xfrm>
                  <a:off x="1634323" y="2064948"/>
                  <a:ext cx="375274" cy="208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4611953E-3B96-BB4B-8EC7-9E9CF965A7FE}"/>
                    </a:ext>
                  </a:extLst>
                </p:cNvPr>
                <p:cNvSpPr/>
                <p:nvPr/>
              </p:nvSpPr>
              <p:spPr>
                <a:xfrm>
                  <a:off x="2034719" y="2061621"/>
                  <a:ext cx="342900" cy="208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199502AE-61E6-8C47-BADC-6AFF765F8515}"/>
                    </a:ext>
                  </a:extLst>
                </p:cNvPr>
                <p:cNvSpPr/>
                <p:nvPr/>
              </p:nvSpPr>
              <p:spPr>
                <a:xfrm>
                  <a:off x="2402740" y="2050888"/>
                  <a:ext cx="324995" cy="208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TextBox 62">
                <a:extLst>
                  <a:ext uri="{FF2B5EF4-FFF2-40B4-BE49-F238E27FC236}">
                    <a16:creationId xmlns:a16="http://schemas.microsoft.com/office/drawing/2014/main" id="{80CE2933-0D58-834B-A043-456C05B99499}"/>
                  </a:ext>
                </a:extLst>
              </p:cNvPr>
              <p:cNvSpPr txBox="1"/>
              <p:nvPr/>
            </p:nvSpPr>
            <p:spPr>
              <a:xfrm>
                <a:off x="929237" y="4796018"/>
                <a:ext cx="457056" cy="338554"/>
              </a:xfrm>
              <a:prstGeom prst="rect">
                <a:avLst/>
              </a:prstGeom>
              <a:noFill/>
            </p:spPr>
            <p:txBody>
              <a:bodyPr wrap="square" rtlCol="0">
                <a:spAutoFit/>
              </a:bodyPr>
              <a:lstStyle/>
              <a:p>
                <a:pPr algn="ctr"/>
                <a:r>
                  <a:rPr lang="en-US" sz="1600" b="1">
                    <a:latin typeface="Segoe Print" panose="02000800000000000000" pitchFamily="2" charset="0"/>
                  </a:rPr>
                  <a:t>X</a:t>
                </a:r>
                <a:r>
                  <a:rPr lang="en-US" sz="1600" b="1" baseline="-25000">
                    <a:latin typeface="Segoe Print" panose="02000800000000000000" pitchFamily="2" charset="0"/>
                  </a:rPr>
                  <a:t>1</a:t>
                </a:r>
              </a:p>
            </p:txBody>
          </p:sp>
          <p:sp>
            <p:nvSpPr>
              <p:cNvPr id="64" name="TextBox 63">
                <a:extLst>
                  <a:ext uri="{FF2B5EF4-FFF2-40B4-BE49-F238E27FC236}">
                    <a16:creationId xmlns:a16="http://schemas.microsoft.com/office/drawing/2014/main" id="{5F994DCC-2CDE-4942-B3F5-5D4CD3DDACB0}"/>
                  </a:ext>
                </a:extLst>
              </p:cNvPr>
              <p:cNvSpPr txBox="1"/>
              <p:nvPr/>
            </p:nvSpPr>
            <p:spPr>
              <a:xfrm>
                <a:off x="1853280" y="4769378"/>
                <a:ext cx="448203" cy="338554"/>
              </a:xfrm>
              <a:prstGeom prst="rect">
                <a:avLst/>
              </a:prstGeom>
              <a:noFill/>
            </p:spPr>
            <p:txBody>
              <a:bodyPr wrap="square" rtlCol="0">
                <a:spAutoFit/>
              </a:bodyPr>
              <a:lstStyle/>
              <a:p>
                <a:pPr algn="ctr"/>
                <a:r>
                  <a:rPr lang="en-US" sz="1600" b="1" dirty="0">
                    <a:latin typeface="Segoe Print" panose="02000800000000000000" pitchFamily="2" charset="0"/>
                  </a:rPr>
                  <a:t>X</a:t>
                </a:r>
                <a:r>
                  <a:rPr lang="en-US" sz="1600" b="1" baseline="-25000" dirty="0">
                    <a:latin typeface="Segoe Print" panose="02000800000000000000" pitchFamily="2" charset="0"/>
                  </a:rPr>
                  <a:t>3</a:t>
                </a:r>
              </a:p>
            </p:txBody>
          </p:sp>
          <p:sp>
            <p:nvSpPr>
              <p:cNvPr id="65" name="TextBox 64">
                <a:extLst>
                  <a:ext uri="{FF2B5EF4-FFF2-40B4-BE49-F238E27FC236}">
                    <a16:creationId xmlns:a16="http://schemas.microsoft.com/office/drawing/2014/main" id="{6E15965A-5807-734B-B065-767387C2B905}"/>
                  </a:ext>
                </a:extLst>
              </p:cNvPr>
              <p:cNvSpPr txBox="1"/>
              <p:nvPr/>
            </p:nvSpPr>
            <p:spPr>
              <a:xfrm>
                <a:off x="1400652" y="4780576"/>
                <a:ext cx="448203" cy="338554"/>
              </a:xfrm>
              <a:prstGeom prst="rect">
                <a:avLst/>
              </a:prstGeom>
              <a:noFill/>
            </p:spPr>
            <p:txBody>
              <a:bodyPr wrap="square" rtlCol="0">
                <a:spAutoFit/>
              </a:bodyPr>
              <a:lstStyle/>
              <a:p>
                <a:pPr algn="ctr"/>
                <a:r>
                  <a:rPr lang="en-US" sz="1600" b="1">
                    <a:latin typeface="Segoe Print" panose="02000800000000000000" pitchFamily="2" charset="0"/>
                  </a:rPr>
                  <a:t>X</a:t>
                </a:r>
                <a:r>
                  <a:rPr lang="en-US" sz="1600" b="1" baseline="-25000">
                    <a:latin typeface="Segoe Print" panose="02000800000000000000" pitchFamily="2" charset="0"/>
                  </a:rPr>
                  <a:t>2</a:t>
                </a:r>
              </a:p>
            </p:txBody>
          </p:sp>
          <p:sp>
            <p:nvSpPr>
              <p:cNvPr id="66" name="TextBox 65">
                <a:extLst>
                  <a:ext uri="{FF2B5EF4-FFF2-40B4-BE49-F238E27FC236}">
                    <a16:creationId xmlns:a16="http://schemas.microsoft.com/office/drawing/2014/main" id="{2E32EAC4-9B2A-A94D-A616-B897217BD472}"/>
                  </a:ext>
                </a:extLst>
              </p:cNvPr>
              <p:cNvSpPr txBox="1"/>
              <p:nvPr/>
            </p:nvSpPr>
            <p:spPr>
              <a:xfrm>
                <a:off x="2284201" y="4761915"/>
                <a:ext cx="338713" cy="338554"/>
              </a:xfrm>
              <a:prstGeom prst="rect">
                <a:avLst/>
              </a:prstGeom>
              <a:noFill/>
            </p:spPr>
            <p:txBody>
              <a:bodyPr wrap="square" rtlCol="0">
                <a:spAutoFit/>
              </a:bodyPr>
              <a:lstStyle/>
              <a:p>
                <a:pPr algn="ctr"/>
                <a:r>
                  <a:rPr lang="en-US" sz="1600" b="1" dirty="0">
                    <a:latin typeface="Segoe Print" panose="02000800000000000000" pitchFamily="2" charset="0"/>
                  </a:rPr>
                  <a:t>Q</a:t>
                </a:r>
              </a:p>
            </p:txBody>
          </p:sp>
          <p:sp>
            <p:nvSpPr>
              <p:cNvPr id="74" name="TextBox 73">
                <a:extLst>
                  <a:ext uri="{FF2B5EF4-FFF2-40B4-BE49-F238E27FC236}">
                    <a16:creationId xmlns:a16="http://schemas.microsoft.com/office/drawing/2014/main" id="{EF71DFF2-C45E-1C42-88DE-37D71C8F3FBE}"/>
                  </a:ext>
                </a:extLst>
              </p:cNvPr>
              <p:cNvSpPr txBox="1"/>
              <p:nvPr/>
            </p:nvSpPr>
            <p:spPr>
              <a:xfrm>
                <a:off x="873723" y="5143269"/>
                <a:ext cx="512570" cy="276999"/>
              </a:xfrm>
              <a:prstGeom prst="rect">
                <a:avLst/>
              </a:prstGeom>
              <a:noFill/>
            </p:spPr>
            <p:txBody>
              <a:bodyPr wrap="square" rtlCol="0">
                <a:spAutoFit/>
              </a:bodyPr>
              <a:lstStyle/>
              <a:p>
                <a:pPr algn="ctr"/>
                <a:r>
                  <a:rPr lang="en-US" sz="1200">
                    <a:latin typeface="Segoe Print" panose="02000800000000000000" pitchFamily="2" charset="0"/>
                  </a:rPr>
                  <a:t>7</a:t>
                </a:r>
              </a:p>
            </p:txBody>
          </p:sp>
          <p:sp>
            <p:nvSpPr>
              <p:cNvPr id="75" name="TextBox 74">
                <a:extLst>
                  <a:ext uri="{FF2B5EF4-FFF2-40B4-BE49-F238E27FC236}">
                    <a16:creationId xmlns:a16="http://schemas.microsoft.com/office/drawing/2014/main" id="{D0D749DF-5784-9040-ACB7-DE8E0CE6D7E2}"/>
                  </a:ext>
                </a:extLst>
              </p:cNvPr>
              <p:cNvSpPr txBox="1"/>
              <p:nvPr/>
            </p:nvSpPr>
            <p:spPr>
              <a:xfrm>
                <a:off x="1338949" y="5136847"/>
                <a:ext cx="512570" cy="276999"/>
              </a:xfrm>
              <a:prstGeom prst="rect">
                <a:avLst/>
              </a:prstGeom>
              <a:noFill/>
            </p:spPr>
            <p:txBody>
              <a:bodyPr wrap="square" rtlCol="0">
                <a:spAutoFit/>
              </a:bodyPr>
              <a:lstStyle/>
              <a:p>
                <a:pPr algn="ctr"/>
                <a:r>
                  <a:rPr lang="en-US" sz="1200">
                    <a:latin typeface="Segoe Print" panose="02000800000000000000" pitchFamily="2" charset="0"/>
                  </a:rPr>
                  <a:t>T</a:t>
                </a:r>
              </a:p>
            </p:txBody>
          </p:sp>
          <p:sp>
            <p:nvSpPr>
              <p:cNvPr id="76" name="TextBox 75">
                <a:extLst>
                  <a:ext uri="{FF2B5EF4-FFF2-40B4-BE49-F238E27FC236}">
                    <a16:creationId xmlns:a16="http://schemas.microsoft.com/office/drawing/2014/main" id="{218AC6F1-759D-4741-912B-7213451BDD57}"/>
                  </a:ext>
                </a:extLst>
              </p:cNvPr>
              <p:cNvSpPr txBox="1"/>
              <p:nvPr/>
            </p:nvSpPr>
            <p:spPr>
              <a:xfrm>
                <a:off x="1796148" y="5122410"/>
                <a:ext cx="512570" cy="276999"/>
              </a:xfrm>
              <a:prstGeom prst="rect">
                <a:avLst/>
              </a:prstGeom>
              <a:noFill/>
            </p:spPr>
            <p:txBody>
              <a:bodyPr wrap="square" rtlCol="0">
                <a:spAutoFit/>
              </a:bodyPr>
              <a:lstStyle/>
              <a:p>
                <a:pPr algn="ctr"/>
                <a:r>
                  <a:rPr lang="en-US" sz="1150" dirty="0">
                    <a:latin typeface="Segoe Print" panose="02000800000000000000" pitchFamily="2" charset="0"/>
                  </a:rPr>
                  <a:t>Red</a:t>
                </a:r>
              </a:p>
            </p:txBody>
          </p:sp>
          <p:sp>
            <p:nvSpPr>
              <p:cNvPr id="77" name="TextBox 76">
                <a:extLst>
                  <a:ext uri="{FF2B5EF4-FFF2-40B4-BE49-F238E27FC236}">
                    <a16:creationId xmlns:a16="http://schemas.microsoft.com/office/drawing/2014/main" id="{7DD0D259-7B9F-294F-9D04-B131298AFC2B}"/>
                  </a:ext>
                </a:extLst>
              </p:cNvPr>
              <p:cNvSpPr txBox="1"/>
              <p:nvPr/>
            </p:nvSpPr>
            <p:spPr>
              <a:xfrm>
                <a:off x="2193996" y="5111174"/>
                <a:ext cx="512570" cy="276999"/>
              </a:xfrm>
              <a:prstGeom prst="rect">
                <a:avLst/>
              </a:prstGeom>
              <a:noFill/>
            </p:spPr>
            <p:txBody>
              <a:bodyPr wrap="square" rtlCol="0">
                <a:spAutoFit/>
              </a:bodyPr>
              <a:lstStyle/>
              <a:p>
                <a:pPr algn="ctr"/>
                <a:r>
                  <a:rPr lang="en-US" sz="1150" dirty="0">
                    <a:latin typeface="Segoe Print" panose="02000800000000000000" pitchFamily="2" charset="0"/>
                  </a:rPr>
                  <a:t>?</a:t>
                </a:r>
              </a:p>
            </p:txBody>
          </p:sp>
        </p:grpSp>
      </p:grpSp>
      <p:grpSp>
        <p:nvGrpSpPr>
          <p:cNvPr id="61" name="Group 60">
            <a:extLst>
              <a:ext uri="{FF2B5EF4-FFF2-40B4-BE49-F238E27FC236}">
                <a16:creationId xmlns:a16="http://schemas.microsoft.com/office/drawing/2014/main" id="{55F12685-F2CC-D245-8327-51AAEC57E34F}"/>
              </a:ext>
            </a:extLst>
          </p:cNvPr>
          <p:cNvGrpSpPr/>
          <p:nvPr/>
        </p:nvGrpSpPr>
        <p:grpSpPr>
          <a:xfrm>
            <a:off x="1057158" y="1698260"/>
            <a:ext cx="2386335" cy="1898219"/>
            <a:chOff x="1057158" y="1698260"/>
            <a:chExt cx="2386335" cy="1898219"/>
          </a:xfrm>
        </p:grpSpPr>
        <p:grpSp>
          <p:nvGrpSpPr>
            <p:cNvPr id="73" name="Group 72">
              <a:extLst>
                <a:ext uri="{FF2B5EF4-FFF2-40B4-BE49-F238E27FC236}">
                  <a16:creationId xmlns:a16="http://schemas.microsoft.com/office/drawing/2014/main" id="{0A5B29E3-EBCE-E447-A164-557BE7A3E0AC}"/>
                </a:ext>
              </a:extLst>
            </p:cNvPr>
            <p:cNvGrpSpPr/>
            <p:nvPr/>
          </p:nvGrpSpPr>
          <p:grpSpPr>
            <a:xfrm>
              <a:off x="1057158" y="1698260"/>
              <a:ext cx="2386335" cy="1898219"/>
              <a:chOff x="787529" y="1698260"/>
              <a:chExt cx="2386335" cy="1898219"/>
            </a:xfrm>
          </p:grpSpPr>
          <p:grpSp>
            <p:nvGrpSpPr>
              <p:cNvPr id="94" name="Group 93">
                <a:extLst>
                  <a:ext uri="{FF2B5EF4-FFF2-40B4-BE49-F238E27FC236}">
                    <a16:creationId xmlns:a16="http://schemas.microsoft.com/office/drawing/2014/main" id="{C1B3778E-1120-0340-BA5B-2DD055C2A803}"/>
                  </a:ext>
                </a:extLst>
              </p:cNvPr>
              <p:cNvGrpSpPr/>
              <p:nvPr/>
            </p:nvGrpSpPr>
            <p:grpSpPr>
              <a:xfrm>
                <a:off x="787529" y="1698260"/>
                <a:ext cx="2386335" cy="1898219"/>
                <a:chOff x="787529" y="1698260"/>
                <a:chExt cx="2386335" cy="1898219"/>
              </a:xfrm>
            </p:grpSpPr>
            <p:pic>
              <p:nvPicPr>
                <p:cNvPr id="99" name="Picture 98" descr="Whiteboard&#10;&#10;Description automatically generated">
                  <a:extLst>
                    <a:ext uri="{FF2B5EF4-FFF2-40B4-BE49-F238E27FC236}">
                      <a16:creationId xmlns:a16="http://schemas.microsoft.com/office/drawing/2014/main" id="{57A48154-08B1-E04B-9405-96DD23C263D3}"/>
                    </a:ext>
                  </a:extLst>
                </p:cNvPr>
                <p:cNvPicPr>
                  <a:picLocks noChangeAspect="1"/>
                </p:cNvPicPr>
                <p:nvPr/>
              </p:nvPicPr>
              <p:blipFill>
                <a:blip r:embed="rId14">
                  <a:extLst>
                    <a:ext uri="{BEBA8EAE-BF5A-486C-A8C5-ECC9F3942E4B}">
                      <a14:imgProps xmlns:a14="http://schemas.microsoft.com/office/drawing/2010/main">
                        <a14:imgLayer r:embed="rId16">
                          <a14:imgEffect>
                            <a14:sharpenSoften amount="100000"/>
                          </a14:imgEffect>
                        </a14:imgLayer>
                      </a14:imgProps>
                    </a:ext>
                  </a:extLst>
                </a:blip>
                <a:stretch>
                  <a:fillRect/>
                </a:stretch>
              </p:blipFill>
              <p:spPr>
                <a:xfrm>
                  <a:off x="787529" y="1698260"/>
                  <a:ext cx="2386335" cy="1692633"/>
                </a:xfrm>
                <a:prstGeom prst="rect">
                  <a:avLst/>
                </a:prstGeom>
              </p:spPr>
            </p:pic>
            <p:sp>
              <p:nvSpPr>
                <p:cNvPr id="100" name="TextBox 99">
                  <a:extLst>
                    <a:ext uri="{FF2B5EF4-FFF2-40B4-BE49-F238E27FC236}">
                      <a16:creationId xmlns:a16="http://schemas.microsoft.com/office/drawing/2014/main" id="{5C04BC75-2989-7740-96FF-51123577543B}"/>
                    </a:ext>
                  </a:extLst>
                </p:cNvPr>
                <p:cNvSpPr txBox="1"/>
                <p:nvPr/>
              </p:nvSpPr>
              <p:spPr>
                <a:xfrm>
                  <a:off x="984803" y="3257925"/>
                  <a:ext cx="1634939" cy="338554"/>
                </a:xfrm>
                <a:prstGeom prst="rect">
                  <a:avLst/>
                </a:prstGeom>
                <a:noFill/>
              </p:spPr>
              <p:txBody>
                <a:bodyPr wrap="square" rtlCol="0">
                  <a:spAutoFit/>
                </a:bodyPr>
                <a:lstStyle/>
                <a:p>
                  <a:pPr algn="ctr"/>
                  <a:r>
                    <a:rPr lang="en-US" sz="1600" b="1">
                      <a:latin typeface="Segoe Print" panose="02000800000000000000" pitchFamily="2" charset="0"/>
                    </a:rPr>
                    <a:t>Labeled Data</a:t>
                  </a:r>
                </a:p>
              </p:txBody>
            </p:sp>
            <p:sp>
              <p:nvSpPr>
                <p:cNvPr id="101" name="Rectangle 100">
                  <a:extLst>
                    <a:ext uri="{FF2B5EF4-FFF2-40B4-BE49-F238E27FC236}">
                      <a16:creationId xmlns:a16="http://schemas.microsoft.com/office/drawing/2014/main" id="{01623E26-F2FA-1143-8D1E-C4BDC84CD30A}"/>
                    </a:ext>
                  </a:extLst>
                </p:cNvPr>
                <p:cNvSpPr/>
                <p:nvPr/>
              </p:nvSpPr>
              <p:spPr>
                <a:xfrm>
                  <a:off x="1219200" y="2066088"/>
                  <a:ext cx="342900" cy="2050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44FC2CB5-AF10-A142-915E-B87EC959CEEE}"/>
                    </a:ext>
                  </a:extLst>
                </p:cNvPr>
                <p:cNvSpPr/>
                <p:nvPr/>
              </p:nvSpPr>
              <p:spPr>
                <a:xfrm>
                  <a:off x="1634323" y="2064948"/>
                  <a:ext cx="375274" cy="208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E69CDFDE-3F08-534E-8321-F5011D464DE0}"/>
                    </a:ext>
                  </a:extLst>
                </p:cNvPr>
                <p:cNvSpPr/>
                <p:nvPr/>
              </p:nvSpPr>
              <p:spPr>
                <a:xfrm>
                  <a:off x="2034719" y="2061621"/>
                  <a:ext cx="342900" cy="208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F71D6C86-7829-E740-9362-9628D629C656}"/>
                    </a:ext>
                  </a:extLst>
                </p:cNvPr>
                <p:cNvSpPr/>
                <p:nvPr/>
              </p:nvSpPr>
              <p:spPr>
                <a:xfrm>
                  <a:off x="2402740" y="2050888"/>
                  <a:ext cx="324995" cy="208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5" name="TextBox 94">
                <a:extLst>
                  <a:ext uri="{FF2B5EF4-FFF2-40B4-BE49-F238E27FC236}">
                    <a16:creationId xmlns:a16="http://schemas.microsoft.com/office/drawing/2014/main" id="{5B698720-43FF-C444-A700-D19A1E1E2086}"/>
                  </a:ext>
                </a:extLst>
              </p:cNvPr>
              <p:cNvSpPr txBox="1"/>
              <p:nvPr/>
            </p:nvSpPr>
            <p:spPr>
              <a:xfrm>
                <a:off x="1188194" y="2032470"/>
                <a:ext cx="401857" cy="307777"/>
              </a:xfrm>
              <a:prstGeom prst="rect">
                <a:avLst/>
              </a:prstGeom>
              <a:noFill/>
            </p:spPr>
            <p:txBody>
              <a:bodyPr wrap="square" rtlCol="0">
                <a:spAutoFit/>
              </a:bodyPr>
              <a:lstStyle/>
              <a:p>
                <a:pPr algn="ctr"/>
                <a:r>
                  <a:rPr lang="en-US" sz="1400" b="1">
                    <a:latin typeface="Segoe Print" panose="02000800000000000000" pitchFamily="2" charset="0"/>
                  </a:rPr>
                  <a:t>X</a:t>
                </a:r>
                <a:r>
                  <a:rPr lang="en-US" sz="1200" b="1" baseline="-25000">
                    <a:latin typeface="Segoe Print" panose="02000800000000000000" pitchFamily="2" charset="0"/>
                  </a:rPr>
                  <a:t>1</a:t>
                </a:r>
              </a:p>
            </p:txBody>
          </p:sp>
          <p:sp>
            <p:nvSpPr>
              <p:cNvPr id="96" name="TextBox 95">
                <a:extLst>
                  <a:ext uri="{FF2B5EF4-FFF2-40B4-BE49-F238E27FC236}">
                    <a16:creationId xmlns:a16="http://schemas.microsoft.com/office/drawing/2014/main" id="{1CA94022-BEDF-F248-8836-BAF73DC9B71A}"/>
                  </a:ext>
                </a:extLst>
              </p:cNvPr>
              <p:cNvSpPr txBox="1"/>
              <p:nvPr/>
            </p:nvSpPr>
            <p:spPr>
              <a:xfrm>
                <a:off x="2007188" y="2026025"/>
                <a:ext cx="401857" cy="307777"/>
              </a:xfrm>
              <a:prstGeom prst="rect">
                <a:avLst/>
              </a:prstGeom>
              <a:noFill/>
            </p:spPr>
            <p:txBody>
              <a:bodyPr wrap="square" rtlCol="0">
                <a:spAutoFit/>
              </a:bodyPr>
              <a:lstStyle/>
              <a:p>
                <a:pPr algn="ctr"/>
                <a:r>
                  <a:rPr lang="en-US" sz="1400" b="1">
                    <a:latin typeface="Segoe Print" panose="02000800000000000000" pitchFamily="2" charset="0"/>
                  </a:rPr>
                  <a:t>X</a:t>
                </a:r>
                <a:r>
                  <a:rPr lang="en-US" sz="1200" b="1" baseline="-25000">
                    <a:latin typeface="Segoe Print" panose="02000800000000000000" pitchFamily="2" charset="0"/>
                  </a:rPr>
                  <a:t>3</a:t>
                </a:r>
              </a:p>
            </p:txBody>
          </p:sp>
          <p:sp>
            <p:nvSpPr>
              <p:cNvPr id="97" name="TextBox 96">
                <a:extLst>
                  <a:ext uri="{FF2B5EF4-FFF2-40B4-BE49-F238E27FC236}">
                    <a16:creationId xmlns:a16="http://schemas.microsoft.com/office/drawing/2014/main" id="{EEE486CD-FD1A-0140-9C2A-2A290B275D4E}"/>
                  </a:ext>
                </a:extLst>
              </p:cNvPr>
              <p:cNvSpPr txBox="1"/>
              <p:nvPr/>
            </p:nvSpPr>
            <p:spPr>
              <a:xfrm>
                <a:off x="1601454" y="2027352"/>
                <a:ext cx="424331" cy="307777"/>
              </a:xfrm>
              <a:prstGeom prst="rect">
                <a:avLst/>
              </a:prstGeom>
              <a:noFill/>
            </p:spPr>
            <p:txBody>
              <a:bodyPr wrap="square" rtlCol="0">
                <a:spAutoFit/>
              </a:bodyPr>
              <a:lstStyle/>
              <a:p>
                <a:pPr algn="ctr"/>
                <a:r>
                  <a:rPr lang="en-US" sz="1400" b="1">
                    <a:latin typeface="Segoe Print" panose="02000800000000000000" pitchFamily="2" charset="0"/>
                  </a:rPr>
                  <a:t>X</a:t>
                </a:r>
                <a:r>
                  <a:rPr lang="en-US" sz="1200" b="1" baseline="-25000">
                    <a:latin typeface="Segoe Print" panose="02000800000000000000" pitchFamily="2" charset="0"/>
                  </a:rPr>
                  <a:t>2</a:t>
                </a:r>
              </a:p>
            </p:txBody>
          </p:sp>
          <p:sp>
            <p:nvSpPr>
              <p:cNvPr id="98" name="TextBox 97">
                <a:extLst>
                  <a:ext uri="{FF2B5EF4-FFF2-40B4-BE49-F238E27FC236}">
                    <a16:creationId xmlns:a16="http://schemas.microsoft.com/office/drawing/2014/main" id="{35373419-091D-4B48-B8ED-B658E38E66F3}"/>
                  </a:ext>
                </a:extLst>
              </p:cNvPr>
              <p:cNvSpPr txBox="1"/>
              <p:nvPr/>
            </p:nvSpPr>
            <p:spPr>
              <a:xfrm>
                <a:off x="2389022" y="2012723"/>
                <a:ext cx="338713" cy="307777"/>
              </a:xfrm>
              <a:prstGeom prst="rect">
                <a:avLst/>
              </a:prstGeom>
              <a:noFill/>
            </p:spPr>
            <p:txBody>
              <a:bodyPr wrap="square" rtlCol="0">
                <a:spAutoFit/>
              </a:bodyPr>
              <a:lstStyle/>
              <a:p>
                <a:pPr algn="ctr"/>
                <a:r>
                  <a:rPr lang="en-US" sz="1400" b="1">
                    <a:latin typeface="Segoe Print" panose="02000800000000000000" pitchFamily="2" charset="0"/>
                  </a:rPr>
                  <a:t>Q</a:t>
                </a:r>
              </a:p>
            </p:txBody>
          </p:sp>
        </p:grpSp>
        <p:sp>
          <p:nvSpPr>
            <p:cNvPr id="80" name="TextBox 79">
              <a:extLst>
                <a:ext uri="{FF2B5EF4-FFF2-40B4-BE49-F238E27FC236}">
                  <a16:creationId xmlns:a16="http://schemas.microsoft.com/office/drawing/2014/main" id="{6110D301-80B9-704B-A085-1BD605FAC9CF}"/>
                </a:ext>
              </a:extLst>
            </p:cNvPr>
            <p:cNvSpPr txBox="1"/>
            <p:nvPr/>
          </p:nvSpPr>
          <p:spPr>
            <a:xfrm>
              <a:off x="1425503" y="2301009"/>
              <a:ext cx="512570" cy="230832"/>
            </a:xfrm>
            <a:prstGeom prst="rect">
              <a:avLst/>
            </a:prstGeom>
            <a:noFill/>
          </p:spPr>
          <p:txBody>
            <a:bodyPr wrap="square" rtlCol="0">
              <a:spAutoFit/>
            </a:bodyPr>
            <a:lstStyle/>
            <a:p>
              <a:pPr algn="ctr"/>
              <a:r>
                <a:rPr lang="en-US" sz="900" dirty="0">
                  <a:latin typeface="Segoe Print" panose="02000800000000000000" pitchFamily="2" charset="0"/>
                </a:rPr>
                <a:t>8</a:t>
              </a:r>
            </a:p>
          </p:txBody>
        </p:sp>
        <p:sp>
          <p:nvSpPr>
            <p:cNvPr id="81" name="TextBox 80">
              <a:extLst>
                <a:ext uri="{FF2B5EF4-FFF2-40B4-BE49-F238E27FC236}">
                  <a16:creationId xmlns:a16="http://schemas.microsoft.com/office/drawing/2014/main" id="{DAC23CCB-F1D5-FE47-8876-589E1417FDFF}"/>
                </a:ext>
              </a:extLst>
            </p:cNvPr>
            <p:cNvSpPr txBox="1"/>
            <p:nvPr/>
          </p:nvSpPr>
          <p:spPr>
            <a:xfrm>
              <a:off x="1811389" y="2296605"/>
              <a:ext cx="512570" cy="230832"/>
            </a:xfrm>
            <a:prstGeom prst="rect">
              <a:avLst/>
            </a:prstGeom>
            <a:noFill/>
          </p:spPr>
          <p:txBody>
            <a:bodyPr wrap="square" rtlCol="0">
              <a:spAutoFit/>
            </a:bodyPr>
            <a:lstStyle/>
            <a:p>
              <a:pPr algn="ctr"/>
              <a:r>
                <a:rPr lang="en-US" sz="900">
                  <a:latin typeface="Segoe Print" panose="02000800000000000000" pitchFamily="2" charset="0"/>
                </a:rPr>
                <a:t>T</a:t>
              </a:r>
            </a:p>
          </p:txBody>
        </p:sp>
        <p:sp>
          <p:nvSpPr>
            <p:cNvPr id="82" name="TextBox 81">
              <a:extLst>
                <a:ext uri="{FF2B5EF4-FFF2-40B4-BE49-F238E27FC236}">
                  <a16:creationId xmlns:a16="http://schemas.microsoft.com/office/drawing/2014/main" id="{ED75F4D4-D021-7947-8A7D-0E453312B897}"/>
                </a:ext>
              </a:extLst>
            </p:cNvPr>
            <p:cNvSpPr txBox="1"/>
            <p:nvPr/>
          </p:nvSpPr>
          <p:spPr>
            <a:xfrm>
              <a:off x="2211438" y="2282478"/>
              <a:ext cx="512570" cy="230832"/>
            </a:xfrm>
            <a:prstGeom prst="rect">
              <a:avLst/>
            </a:prstGeom>
            <a:noFill/>
          </p:spPr>
          <p:txBody>
            <a:bodyPr wrap="square" rtlCol="0">
              <a:spAutoFit/>
            </a:bodyPr>
            <a:lstStyle/>
            <a:p>
              <a:pPr algn="ctr"/>
              <a:r>
                <a:rPr lang="en-US" sz="900" dirty="0">
                  <a:latin typeface="Segoe Print" panose="02000800000000000000" pitchFamily="2" charset="0"/>
                </a:rPr>
                <a:t>Red</a:t>
              </a:r>
            </a:p>
          </p:txBody>
        </p:sp>
        <p:sp>
          <p:nvSpPr>
            <p:cNvPr id="83" name="TextBox 82">
              <a:extLst>
                <a:ext uri="{FF2B5EF4-FFF2-40B4-BE49-F238E27FC236}">
                  <a16:creationId xmlns:a16="http://schemas.microsoft.com/office/drawing/2014/main" id="{0A25E89A-95D0-AA45-BEA0-A9F22A6D8C98}"/>
                </a:ext>
              </a:extLst>
            </p:cNvPr>
            <p:cNvSpPr txBox="1"/>
            <p:nvPr/>
          </p:nvSpPr>
          <p:spPr>
            <a:xfrm>
              <a:off x="2568272" y="2275638"/>
              <a:ext cx="512570" cy="230832"/>
            </a:xfrm>
            <a:prstGeom prst="rect">
              <a:avLst/>
            </a:prstGeom>
            <a:noFill/>
          </p:spPr>
          <p:txBody>
            <a:bodyPr wrap="square" rtlCol="0">
              <a:spAutoFit/>
            </a:bodyPr>
            <a:lstStyle/>
            <a:p>
              <a:pPr algn="ctr"/>
              <a:r>
                <a:rPr lang="en-US" sz="900">
                  <a:latin typeface="Segoe Print" panose="02000800000000000000" pitchFamily="2" charset="0"/>
                </a:rPr>
                <a:t>Yes</a:t>
              </a:r>
            </a:p>
          </p:txBody>
        </p:sp>
        <p:sp>
          <p:nvSpPr>
            <p:cNvPr id="84" name="TextBox 83">
              <a:extLst>
                <a:ext uri="{FF2B5EF4-FFF2-40B4-BE49-F238E27FC236}">
                  <a16:creationId xmlns:a16="http://schemas.microsoft.com/office/drawing/2014/main" id="{806C8CC7-E0A7-CF4A-87A0-9018104DF3EE}"/>
                </a:ext>
              </a:extLst>
            </p:cNvPr>
            <p:cNvSpPr txBox="1"/>
            <p:nvPr/>
          </p:nvSpPr>
          <p:spPr>
            <a:xfrm>
              <a:off x="1423251" y="2480305"/>
              <a:ext cx="512570" cy="230832"/>
            </a:xfrm>
            <a:prstGeom prst="rect">
              <a:avLst/>
            </a:prstGeom>
            <a:noFill/>
          </p:spPr>
          <p:txBody>
            <a:bodyPr wrap="square" rtlCol="0">
              <a:spAutoFit/>
            </a:bodyPr>
            <a:lstStyle/>
            <a:p>
              <a:pPr algn="ctr"/>
              <a:r>
                <a:rPr lang="en-US" sz="900">
                  <a:latin typeface="Segoe Print" panose="02000800000000000000" pitchFamily="2" charset="0"/>
                </a:rPr>
                <a:t>12</a:t>
              </a:r>
            </a:p>
          </p:txBody>
        </p:sp>
        <p:sp>
          <p:nvSpPr>
            <p:cNvPr id="85" name="TextBox 84">
              <a:extLst>
                <a:ext uri="{FF2B5EF4-FFF2-40B4-BE49-F238E27FC236}">
                  <a16:creationId xmlns:a16="http://schemas.microsoft.com/office/drawing/2014/main" id="{FBD1FC5D-DA69-6C48-949A-FAA9D07A948D}"/>
                </a:ext>
              </a:extLst>
            </p:cNvPr>
            <p:cNvSpPr txBox="1"/>
            <p:nvPr/>
          </p:nvSpPr>
          <p:spPr>
            <a:xfrm>
              <a:off x="1809137" y="2475901"/>
              <a:ext cx="512570" cy="230832"/>
            </a:xfrm>
            <a:prstGeom prst="rect">
              <a:avLst/>
            </a:prstGeom>
            <a:noFill/>
          </p:spPr>
          <p:txBody>
            <a:bodyPr wrap="square" rtlCol="0">
              <a:spAutoFit/>
            </a:bodyPr>
            <a:lstStyle/>
            <a:p>
              <a:pPr algn="ctr"/>
              <a:r>
                <a:rPr lang="en-US" sz="900" dirty="0">
                  <a:latin typeface="Segoe Print" panose="02000800000000000000" pitchFamily="2" charset="0"/>
                </a:rPr>
                <a:t>F</a:t>
              </a:r>
            </a:p>
          </p:txBody>
        </p:sp>
        <p:sp>
          <p:nvSpPr>
            <p:cNvPr id="86" name="TextBox 85">
              <a:extLst>
                <a:ext uri="{FF2B5EF4-FFF2-40B4-BE49-F238E27FC236}">
                  <a16:creationId xmlns:a16="http://schemas.microsoft.com/office/drawing/2014/main" id="{ABF05685-14BE-9B44-A45D-0F65FBA64BDE}"/>
                </a:ext>
              </a:extLst>
            </p:cNvPr>
            <p:cNvSpPr txBox="1"/>
            <p:nvPr/>
          </p:nvSpPr>
          <p:spPr>
            <a:xfrm>
              <a:off x="2209186" y="2459446"/>
              <a:ext cx="512570" cy="230832"/>
            </a:xfrm>
            <a:prstGeom prst="rect">
              <a:avLst/>
            </a:prstGeom>
            <a:noFill/>
          </p:spPr>
          <p:txBody>
            <a:bodyPr wrap="square" rtlCol="0">
              <a:spAutoFit/>
            </a:bodyPr>
            <a:lstStyle/>
            <a:p>
              <a:pPr algn="ctr"/>
              <a:r>
                <a:rPr lang="en-US" sz="900">
                  <a:latin typeface="Segoe Print" panose="02000800000000000000" pitchFamily="2" charset="0"/>
                </a:rPr>
                <a:t>Blue</a:t>
              </a:r>
            </a:p>
          </p:txBody>
        </p:sp>
        <p:sp>
          <p:nvSpPr>
            <p:cNvPr id="87" name="TextBox 86">
              <a:extLst>
                <a:ext uri="{FF2B5EF4-FFF2-40B4-BE49-F238E27FC236}">
                  <a16:creationId xmlns:a16="http://schemas.microsoft.com/office/drawing/2014/main" id="{695CEA8C-F6E1-7447-9D9A-79D9F04F1D4C}"/>
                </a:ext>
              </a:extLst>
            </p:cNvPr>
            <p:cNvSpPr txBox="1"/>
            <p:nvPr/>
          </p:nvSpPr>
          <p:spPr>
            <a:xfrm>
              <a:off x="2566020" y="2448210"/>
              <a:ext cx="512570" cy="230832"/>
            </a:xfrm>
            <a:prstGeom prst="rect">
              <a:avLst/>
            </a:prstGeom>
            <a:noFill/>
          </p:spPr>
          <p:txBody>
            <a:bodyPr wrap="square" rtlCol="0">
              <a:spAutoFit/>
            </a:bodyPr>
            <a:lstStyle/>
            <a:p>
              <a:pPr algn="ctr"/>
              <a:r>
                <a:rPr lang="en-US" sz="900">
                  <a:latin typeface="Segoe Print" panose="02000800000000000000" pitchFamily="2" charset="0"/>
                </a:rPr>
                <a:t>No</a:t>
              </a:r>
            </a:p>
          </p:txBody>
        </p:sp>
        <p:sp>
          <p:nvSpPr>
            <p:cNvPr id="88" name="TextBox 87">
              <a:extLst>
                <a:ext uri="{FF2B5EF4-FFF2-40B4-BE49-F238E27FC236}">
                  <a16:creationId xmlns:a16="http://schemas.microsoft.com/office/drawing/2014/main" id="{6F8014F1-6DB4-DD49-9200-2A7E33CAF27D}"/>
                </a:ext>
              </a:extLst>
            </p:cNvPr>
            <p:cNvSpPr txBox="1"/>
            <p:nvPr/>
          </p:nvSpPr>
          <p:spPr>
            <a:xfrm>
              <a:off x="1423251" y="2668567"/>
              <a:ext cx="512570" cy="230832"/>
            </a:xfrm>
            <a:prstGeom prst="rect">
              <a:avLst/>
            </a:prstGeom>
            <a:noFill/>
          </p:spPr>
          <p:txBody>
            <a:bodyPr wrap="square" rtlCol="0">
              <a:spAutoFit/>
            </a:bodyPr>
            <a:lstStyle/>
            <a:p>
              <a:pPr algn="ctr"/>
              <a:r>
                <a:rPr lang="en-US" sz="900">
                  <a:latin typeface="Segoe Print" panose="02000800000000000000" pitchFamily="2" charset="0"/>
                </a:rPr>
                <a:t>6</a:t>
              </a:r>
            </a:p>
          </p:txBody>
        </p:sp>
        <p:sp>
          <p:nvSpPr>
            <p:cNvPr id="89" name="TextBox 88">
              <a:extLst>
                <a:ext uri="{FF2B5EF4-FFF2-40B4-BE49-F238E27FC236}">
                  <a16:creationId xmlns:a16="http://schemas.microsoft.com/office/drawing/2014/main" id="{61A23ADC-F924-214F-9F37-C8F16D70204F}"/>
                </a:ext>
              </a:extLst>
            </p:cNvPr>
            <p:cNvSpPr txBox="1"/>
            <p:nvPr/>
          </p:nvSpPr>
          <p:spPr>
            <a:xfrm>
              <a:off x="1809137" y="2664163"/>
              <a:ext cx="512570" cy="230832"/>
            </a:xfrm>
            <a:prstGeom prst="rect">
              <a:avLst/>
            </a:prstGeom>
            <a:noFill/>
          </p:spPr>
          <p:txBody>
            <a:bodyPr wrap="square" rtlCol="0">
              <a:spAutoFit/>
            </a:bodyPr>
            <a:lstStyle/>
            <a:p>
              <a:pPr algn="ctr"/>
              <a:r>
                <a:rPr lang="en-US" sz="900">
                  <a:latin typeface="Segoe Print" panose="02000800000000000000" pitchFamily="2" charset="0"/>
                </a:rPr>
                <a:t>T</a:t>
              </a:r>
            </a:p>
          </p:txBody>
        </p:sp>
        <p:sp>
          <p:nvSpPr>
            <p:cNvPr id="90" name="TextBox 89">
              <a:extLst>
                <a:ext uri="{FF2B5EF4-FFF2-40B4-BE49-F238E27FC236}">
                  <a16:creationId xmlns:a16="http://schemas.microsoft.com/office/drawing/2014/main" id="{828C6E1F-56E4-3241-9B40-E7A342AA8961}"/>
                </a:ext>
              </a:extLst>
            </p:cNvPr>
            <p:cNvSpPr txBox="1"/>
            <p:nvPr/>
          </p:nvSpPr>
          <p:spPr>
            <a:xfrm>
              <a:off x="2209186" y="2647708"/>
              <a:ext cx="512570" cy="230832"/>
            </a:xfrm>
            <a:prstGeom prst="rect">
              <a:avLst/>
            </a:prstGeom>
            <a:noFill/>
          </p:spPr>
          <p:txBody>
            <a:bodyPr wrap="square" rtlCol="0">
              <a:spAutoFit/>
            </a:bodyPr>
            <a:lstStyle/>
            <a:p>
              <a:pPr algn="ctr"/>
              <a:r>
                <a:rPr lang="en-US" sz="900">
                  <a:latin typeface="Segoe Print" panose="02000800000000000000" pitchFamily="2" charset="0"/>
                </a:rPr>
                <a:t>Blue</a:t>
              </a:r>
            </a:p>
          </p:txBody>
        </p:sp>
        <p:sp>
          <p:nvSpPr>
            <p:cNvPr id="91" name="TextBox 90">
              <a:extLst>
                <a:ext uri="{FF2B5EF4-FFF2-40B4-BE49-F238E27FC236}">
                  <a16:creationId xmlns:a16="http://schemas.microsoft.com/office/drawing/2014/main" id="{3898DB94-E17A-424E-87BF-757A7AC43DF1}"/>
                </a:ext>
              </a:extLst>
            </p:cNvPr>
            <p:cNvSpPr txBox="1"/>
            <p:nvPr/>
          </p:nvSpPr>
          <p:spPr>
            <a:xfrm>
              <a:off x="2566020" y="2636472"/>
              <a:ext cx="512570" cy="230832"/>
            </a:xfrm>
            <a:prstGeom prst="rect">
              <a:avLst/>
            </a:prstGeom>
            <a:noFill/>
          </p:spPr>
          <p:txBody>
            <a:bodyPr wrap="square" rtlCol="0">
              <a:spAutoFit/>
            </a:bodyPr>
            <a:lstStyle/>
            <a:p>
              <a:pPr algn="ctr"/>
              <a:r>
                <a:rPr lang="en-US" sz="900">
                  <a:latin typeface="Segoe Print" panose="02000800000000000000" pitchFamily="2" charset="0"/>
                </a:rPr>
                <a:t>Yes</a:t>
              </a:r>
            </a:p>
          </p:txBody>
        </p:sp>
        <p:sp>
          <p:nvSpPr>
            <p:cNvPr id="92" name="TextBox 91">
              <a:extLst>
                <a:ext uri="{FF2B5EF4-FFF2-40B4-BE49-F238E27FC236}">
                  <a16:creationId xmlns:a16="http://schemas.microsoft.com/office/drawing/2014/main" id="{938CC1DE-C122-CF40-9A42-17E477FE289E}"/>
                </a:ext>
              </a:extLst>
            </p:cNvPr>
            <p:cNvSpPr txBox="1"/>
            <p:nvPr/>
          </p:nvSpPr>
          <p:spPr>
            <a:xfrm>
              <a:off x="2215911" y="2835976"/>
              <a:ext cx="512570" cy="230832"/>
            </a:xfrm>
            <a:prstGeom prst="rect">
              <a:avLst/>
            </a:prstGeom>
            <a:noFill/>
          </p:spPr>
          <p:txBody>
            <a:bodyPr wrap="square" rtlCol="0">
              <a:spAutoFit/>
            </a:bodyPr>
            <a:lstStyle/>
            <a:p>
              <a:pPr algn="ctr"/>
              <a:r>
                <a:rPr lang="en-US" sz="900">
                  <a:latin typeface="Segoe Print" panose="02000800000000000000" pitchFamily="2" charset="0"/>
                </a:rPr>
                <a:t>Red</a:t>
              </a:r>
            </a:p>
          </p:txBody>
        </p:sp>
        <p:sp>
          <p:nvSpPr>
            <p:cNvPr id="93" name="TextBox 92">
              <a:extLst>
                <a:ext uri="{FF2B5EF4-FFF2-40B4-BE49-F238E27FC236}">
                  <a16:creationId xmlns:a16="http://schemas.microsoft.com/office/drawing/2014/main" id="{737EC53A-31DA-5347-B326-26FD711B6509}"/>
                </a:ext>
              </a:extLst>
            </p:cNvPr>
            <p:cNvSpPr txBox="1"/>
            <p:nvPr/>
          </p:nvSpPr>
          <p:spPr>
            <a:xfrm>
              <a:off x="2572745" y="2824740"/>
              <a:ext cx="512570" cy="230832"/>
            </a:xfrm>
            <a:prstGeom prst="rect">
              <a:avLst/>
            </a:prstGeom>
            <a:noFill/>
          </p:spPr>
          <p:txBody>
            <a:bodyPr wrap="square" rtlCol="0">
              <a:spAutoFit/>
            </a:bodyPr>
            <a:lstStyle/>
            <a:p>
              <a:pPr algn="ctr"/>
              <a:r>
                <a:rPr lang="en-US" sz="900">
                  <a:latin typeface="Segoe Print" panose="02000800000000000000" pitchFamily="2" charset="0"/>
                </a:rPr>
                <a:t>No</a:t>
              </a:r>
            </a:p>
          </p:txBody>
        </p:sp>
      </p:grpSp>
      <p:sp>
        <p:nvSpPr>
          <p:cNvPr id="5" name="Title 2">
            <a:extLst>
              <a:ext uri="{FF2B5EF4-FFF2-40B4-BE49-F238E27FC236}">
                <a16:creationId xmlns:a16="http://schemas.microsoft.com/office/drawing/2014/main" id="{BF488BA8-63BA-AFAB-9276-5A27B9A42825}"/>
              </a:ext>
            </a:extLst>
          </p:cNvPr>
          <p:cNvSpPr txBox="1">
            <a:spLocks/>
          </p:cNvSpPr>
          <p:nvPr/>
        </p:nvSpPr>
        <p:spPr>
          <a:xfrm>
            <a:off x="1505996" y="117053"/>
            <a:ext cx="9268442" cy="794520"/>
          </a:xfrm>
          <a:prstGeom prst="rect">
            <a:avLst/>
          </a:prstGeom>
        </p:spPr>
        <p:txBody>
          <a:bodyPr>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US" sz="3800" dirty="0">
                <a:solidFill>
                  <a:schemeClr val="accent1"/>
                </a:solidFill>
              </a:rPr>
              <a:t>Framework #3: </a:t>
            </a:r>
            <a:r>
              <a:rPr lang="en-US" sz="3800" dirty="0">
                <a:solidFill>
                  <a:schemeClr val="tx1">
                    <a:lumMod val="50000"/>
                    <a:lumOff val="50000"/>
                  </a:schemeClr>
                </a:solidFill>
              </a:rPr>
              <a:t>AI in Use vs. Machine Learning</a:t>
            </a:r>
          </a:p>
        </p:txBody>
      </p:sp>
      <p:sp>
        <p:nvSpPr>
          <p:cNvPr id="3" name="Oval 2">
            <a:extLst>
              <a:ext uri="{FF2B5EF4-FFF2-40B4-BE49-F238E27FC236}">
                <a16:creationId xmlns:a16="http://schemas.microsoft.com/office/drawing/2014/main" id="{8E9A2CAE-E35D-65F2-E237-7FB7F014E9D3}"/>
              </a:ext>
            </a:extLst>
          </p:cNvPr>
          <p:cNvSpPr/>
          <p:nvPr/>
        </p:nvSpPr>
        <p:spPr>
          <a:xfrm>
            <a:off x="178904" y="4172939"/>
            <a:ext cx="12121251" cy="2282708"/>
          </a:xfrm>
          <a:prstGeom prst="ellipse">
            <a:avLst/>
          </a:prstGeom>
          <a:solidFill>
            <a:schemeClr val="accent2">
              <a:alpha val="30196"/>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solidFill>
                <a:schemeClr val="accent2"/>
              </a:solidFill>
            </a:endParaRPr>
          </a:p>
        </p:txBody>
      </p:sp>
      <p:sp>
        <p:nvSpPr>
          <p:cNvPr id="4" name="TextBox 3">
            <a:extLst>
              <a:ext uri="{FF2B5EF4-FFF2-40B4-BE49-F238E27FC236}">
                <a16:creationId xmlns:a16="http://schemas.microsoft.com/office/drawing/2014/main" id="{8AAF2AB2-8D5E-8524-F583-D639171C7640}"/>
              </a:ext>
            </a:extLst>
          </p:cNvPr>
          <p:cNvSpPr txBox="1"/>
          <p:nvPr/>
        </p:nvSpPr>
        <p:spPr>
          <a:xfrm>
            <a:off x="7663408" y="847088"/>
            <a:ext cx="3472874" cy="523220"/>
          </a:xfrm>
          <a:prstGeom prst="rect">
            <a:avLst/>
          </a:prstGeom>
          <a:noFill/>
        </p:spPr>
        <p:txBody>
          <a:bodyPr wrap="none" rtlCol="0">
            <a:spAutoFit/>
          </a:bodyPr>
          <a:lstStyle/>
          <a:p>
            <a:r>
              <a:rPr lang="en-US" sz="2800" dirty="0">
                <a:solidFill>
                  <a:srgbClr val="FF0000"/>
                </a:solidFill>
              </a:rPr>
              <a:t>We just discussed this.</a:t>
            </a:r>
          </a:p>
        </p:txBody>
      </p:sp>
      <p:cxnSp>
        <p:nvCxnSpPr>
          <p:cNvPr id="10" name="Straight Arrow Connector 9">
            <a:extLst>
              <a:ext uri="{FF2B5EF4-FFF2-40B4-BE49-F238E27FC236}">
                <a16:creationId xmlns:a16="http://schemas.microsoft.com/office/drawing/2014/main" id="{EF8C3A62-FC5D-D5BE-4230-A29E009EB9AC}"/>
              </a:ext>
            </a:extLst>
          </p:cNvPr>
          <p:cNvCxnSpPr>
            <a:cxnSpLocks/>
          </p:cNvCxnSpPr>
          <p:nvPr/>
        </p:nvCxnSpPr>
        <p:spPr>
          <a:xfrm flipH="1">
            <a:off x="7187365" y="1424040"/>
            <a:ext cx="1959272" cy="337197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7004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Group 104">
            <a:extLst>
              <a:ext uri="{FF2B5EF4-FFF2-40B4-BE49-F238E27FC236}">
                <a16:creationId xmlns:a16="http://schemas.microsoft.com/office/drawing/2014/main" id="{66A9E17E-DD68-7441-ACF3-23E0D5D35263}"/>
              </a:ext>
            </a:extLst>
          </p:cNvPr>
          <p:cNvGrpSpPr/>
          <p:nvPr/>
        </p:nvGrpSpPr>
        <p:grpSpPr>
          <a:xfrm>
            <a:off x="5053201" y="4633190"/>
            <a:ext cx="2374533" cy="1396717"/>
            <a:chOff x="5053201" y="4633190"/>
            <a:chExt cx="2374533" cy="1396717"/>
          </a:xfrm>
        </p:grpSpPr>
        <p:sp>
          <p:nvSpPr>
            <p:cNvPr id="106" name="TextBox 105">
              <a:extLst>
                <a:ext uri="{FF2B5EF4-FFF2-40B4-BE49-F238E27FC236}">
                  <a16:creationId xmlns:a16="http://schemas.microsoft.com/office/drawing/2014/main" id="{858A86AE-0970-DC4C-A6E3-FB74106B5C8B}"/>
                </a:ext>
              </a:extLst>
            </p:cNvPr>
            <p:cNvSpPr txBox="1"/>
            <p:nvPr/>
          </p:nvSpPr>
          <p:spPr>
            <a:xfrm>
              <a:off x="5053201" y="5691353"/>
              <a:ext cx="2374533" cy="338554"/>
            </a:xfrm>
            <a:prstGeom prst="rect">
              <a:avLst/>
            </a:prstGeom>
            <a:noFill/>
          </p:spPr>
          <p:txBody>
            <a:bodyPr wrap="square" rtlCol="0">
              <a:spAutoFit/>
            </a:bodyPr>
            <a:lstStyle/>
            <a:p>
              <a:pPr algn="ctr"/>
              <a:r>
                <a:rPr lang="en-US" sz="1600" b="1">
                  <a:latin typeface="Segoe Print" panose="02000800000000000000" pitchFamily="2" charset="0"/>
                </a:rPr>
                <a:t>Predicted Quantity</a:t>
              </a:r>
            </a:p>
          </p:txBody>
        </p:sp>
        <p:pic>
          <p:nvPicPr>
            <p:cNvPr id="107" name="Picture 106" descr="A picture containing clipart&#10;&#10;Description automatically generated">
              <a:extLst>
                <a:ext uri="{FF2B5EF4-FFF2-40B4-BE49-F238E27FC236}">
                  <a16:creationId xmlns:a16="http://schemas.microsoft.com/office/drawing/2014/main" id="{8143F23C-D7CC-A948-A8BF-2DC65CE73365}"/>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5705188" y="4633190"/>
              <a:ext cx="919825" cy="1082626"/>
            </a:xfrm>
            <a:prstGeom prst="rect">
              <a:avLst/>
            </a:prstGeom>
          </p:spPr>
        </p:pic>
      </p:grpSp>
      <p:sp>
        <p:nvSpPr>
          <p:cNvPr id="6" name="TextBox 5">
            <a:extLst>
              <a:ext uri="{FF2B5EF4-FFF2-40B4-BE49-F238E27FC236}">
                <a16:creationId xmlns:a16="http://schemas.microsoft.com/office/drawing/2014/main" id="{E09B62C0-2715-184E-ABC6-3B03216ADCA9}"/>
              </a:ext>
            </a:extLst>
          </p:cNvPr>
          <p:cNvSpPr txBox="1"/>
          <p:nvPr/>
        </p:nvSpPr>
        <p:spPr>
          <a:xfrm>
            <a:off x="266700" y="4012960"/>
            <a:ext cx="3612126" cy="461665"/>
          </a:xfrm>
          <a:prstGeom prst="rect">
            <a:avLst/>
          </a:prstGeom>
          <a:noFill/>
        </p:spPr>
        <p:txBody>
          <a:bodyPr wrap="square" rtlCol="0">
            <a:spAutoFit/>
          </a:bodyPr>
          <a:lstStyle/>
          <a:p>
            <a:r>
              <a:rPr lang="en-US" sz="2400" b="1">
                <a:solidFill>
                  <a:schemeClr val="accent1"/>
                </a:solidFill>
              </a:rPr>
              <a:t>AI in Use (Inference):</a:t>
            </a:r>
          </a:p>
        </p:txBody>
      </p:sp>
      <p:sp>
        <p:nvSpPr>
          <p:cNvPr id="8" name="TextBox 7">
            <a:extLst>
              <a:ext uri="{FF2B5EF4-FFF2-40B4-BE49-F238E27FC236}">
                <a16:creationId xmlns:a16="http://schemas.microsoft.com/office/drawing/2014/main" id="{2439FE27-2235-F04B-BDCA-BEC30AF666BF}"/>
              </a:ext>
            </a:extLst>
          </p:cNvPr>
          <p:cNvSpPr txBox="1"/>
          <p:nvPr/>
        </p:nvSpPr>
        <p:spPr>
          <a:xfrm>
            <a:off x="256872" y="1147302"/>
            <a:ext cx="3612126" cy="461665"/>
          </a:xfrm>
          <a:prstGeom prst="rect">
            <a:avLst/>
          </a:prstGeom>
          <a:noFill/>
        </p:spPr>
        <p:txBody>
          <a:bodyPr wrap="square" rtlCol="0">
            <a:spAutoFit/>
          </a:bodyPr>
          <a:lstStyle/>
          <a:p>
            <a:r>
              <a:rPr lang="en-US" sz="2400" b="1" dirty="0">
                <a:solidFill>
                  <a:schemeClr val="accent1"/>
                </a:solidFill>
              </a:rPr>
              <a:t>Machine Learning:</a:t>
            </a:r>
          </a:p>
        </p:txBody>
      </p:sp>
      <p:cxnSp>
        <p:nvCxnSpPr>
          <p:cNvPr id="9" name="Straight Connector 8">
            <a:extLst>
              <a:ext uri="{FF2B5EF4-FFF2-40B4-BE49-F238E27FC236}">
                <a16:creationId xmlns:a16="http://schemas.microsoft.com/office/drawing/2014/main" id="{EB0BAAD3-A074-0043-AA6E-DFE847137B97}"/>
              </a:ext>
            </a:extLst>
          </p:cNvPr>
          <p:cNvCxnSpPr>
            <a:cxnSpLocks/>
          </p:cNvCxnSpPr>
          <p:nvPr/>
        </p:nvCxnSpPr>
        <p:spPr>
          <a:xfrm>
            <a:off x="-54105" y="3846874"/>
            <a:ext cx="5879718" cy="0"/>
          </a:xfrm>
          <a:prstGeom prst="line">
            <a:avLst/>
          </a:prstGeom>
          <a:ln w="190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A9E9199-832F-DF40-917C-6D84CEAA85B2}"/>
              </a:ext>
            </a:extLst>
          </p:cNvPr>
          <p:cNvCxnSpPr>
            <a:cxnSpLocks/>
          </p:cNvCxnSpPr>
          <p:nvPr/>
        </p:nvCxnSpPr>
        <p:spPr>
          <a:xfrm>
            <a:off x="8039100" y="3846874"/>
            <a:ext cx="4261055" cy="0"/>
          </a:xfrm>
          <a:prstGeom prst="line">
            <a:avLst/>
          </a:prstGeom>
          <a:ln w="190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C484467-B173-144F-AEAC-085DEC454D84}"/>
              </a:ext>
            </a:extLst>
          </p:cNvPr>
          <p:cNvCxnSpPr>
            <a:cxnSpLocks/>
          </p:cNvCxnSpPr>
          <p:nvPr/>
        </p:nvCxnSpPr>
        <p:spPr>
          <a:xfrm flipH="1">
            <a:off x="5003435" y="3095975"/>
            <a:ext cx="4261055" cy="1449768"/>
          </a:xfrm>
          <a:prstGeom prst="straightConnector1">
            <a:avLst/>
          </a:prstGeom>
          <a:ln w="88900" cmpd="sng">
            <a:solidFill>
              <a:schemeClr val="accent1">
                <a:lumMod val="75000"/>
              </a:schemeClr>
            </a:solidFill>
            <a:prstDash val="sysDash"/>
            <a:tailEnd type="arrow" w="med" len="lg"/>
          </a:ln>
        </p:spPr>
        <p:style>
          <a:lnRef idx="2">
            <a:schemeClr val="accent1"/>
          </a:lnRef>
          <a:fillRef idx="0">
            <a:schemeClr val="accent1"/>
          </a:fillRef>
          <a:effectRef idx="1">
            <a:schemeClr val="accent1"/>
          </a:effectRef>
          <a:fontRef idx="minor">
            <a:schemeClr val="tx1"/>
          </a:fontRef>
        </p:style>
      </p:cxnSp>
      <p:sp>
        <p:nvSpPr>
          <p:cNvPr id="32" name="Right Arrow 31">
            <a:extLst>
              <a:ext uri="{FF2B5EF4-FFF2-40B4-BE49-F238E27FC236}">
                <a16:creationId xmlns:a16="http://schemas.microsoft.com/office/drawing/2014/main" id="{CBB7793C-0C14-E546-B969-9904EB21FFF5}"/>
              </a:ext>
            </a:extLst>
          </p:cNvPr>
          <p:cNvSpPr/>
          <p:nvPr/>
        </p:nvSpPr>
        <p:spPr>
          <a:xfrm>
            <a:off x="3736929" y="2223659"/>
            <a:ext cx="1207340" cy="237652"/>
          </a:xfrm>
          <a:custGeom>
            <a:avLst/>
            <a:gdLst>
              <a:gd name="connsiteX0" fmla="*/ 0 w 1207340"/>
              <a:gd name="connsiteY0" fmla="*/ 59413 h 237652"/>
              <a:gd name="connsiteX1" fmla="*/ 984018 w 1207340"/>
              <a:gd name="connsiteY1" fmla="*/ 59413 h 237652"/>
              <a:gd name="connsiteX2" fmla="*/ 984018 w 1207340"/>
              <a:gd name="connsiteY2" fmla="*/ 0 h 237652"/>
              <a:gd name="connsiteX3" fmla="*/ 1207340 w 1207340"/>
              <a:gd name="connsiteY3" fmla="*/ 118826 h 237652"/>
              <a:gd name="connsiteX4" fmla="*/ 984018 w 1207340"/>
              <a:gd name="connsiteY4" fmla="*/ 237652 h 237652"/>
              <a:gd name="connsiteX5" fmla="*/ 984018 w 1207340"/>
              <a:gd name="connsiteY5" fmla="*/ 178239 h 237652"/>
              <a:gd name="connsiteX6" fmla="*/ 0 w 1207340"/>
              <a:gd name="connsiteY6" fmla="*/ 178239 h 237652"/>
              <a:gd name="connsiteX7" fmla="*/ 0 w 1207340"/>
              <a:gd name="connsiteY7" fmla="*/ 59413 h 237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7340" h="237652" extrusionOk="0">
                <a:moveTo>
                  <a:pt x="0" y="59413"/>
                </a:moveTo>
                <a:cubicBezTo>
                  <a:pt x="347778" y="63394"/>
                  <a:pt x="575189" y="118943"/>
                  <a:pt x="984018" y="59413"/>
                </a:cubicBezTo>
                <a:cubicBezTo>
                  <a:pt x="986216" y="32799"/>
                  <a:pt x="985157" y="21746"/>
                  <a:pt x="984018" y="0"/>
                </a:cubicBezTo>
                <a:cubicBezTo>
                  <a:pt x="1074110" y="69802"/>
                  <a:pt x="1095276" y="76614"/>
                  <a:pt x="1207340" y="118826"/>
                </a:cubicBezTo>
                <a:cubicBezTo>
                  <a:pt x="1152721" y="134212"/>
                  <a:pt x="1015757" y="243411"/>
                  <a:pt x="984018" y="237652"/>
                </a:cubicBezTo>
                <a:cubicBezTo>
                  <a:pt x="980126" y="231212"/>
                  <a:pt x="979676" y="189647"/>
                  <a:pt x="984018" y="178239"/>
                </a:cubicBezTo>
                <a:cubicBezTo>
                  <a:pt x="605951" y="174149"/>
                  <a:pt x="453162" y="151272"/>
                  <a:pt x="0" y="178239"/>
                </a:cubicBezTo>
                <a:cubicBezTo>
                  <a:pt x="8456" y="135701"/>
                  <a:pt x="2699" y="107992"/>
                  <a:pt x="0" y="59413"/>
                </a:cubicBezTo>
                <a:close/>
              </a:path>
            </a:pathLst>
          </a:custGeom>
          <a:noFill/>
          <a:ln w="28575">
            <a:solidFill>
              <a:schemeClr val="tx1">
                <a:lumMod val="90000"/>
                <a:lumOff val="10000"/>
              </a:schemeClr>
            </a:solidFill>
            <a:extLst>
              <a:ext uri="{C807C97D-BFC1-408E-A445-0C87EB9F89A2}">
                <ask:lineSketchStyleProps xmlns="" xmlns:ask="http://schemas.microsoft.com/office/drawing/2018/sketchyshapes" sd="1219033472">
                  <a:prstGeom prst="rightArrow">
                    <a:avLst>
                      <a:gd name="adj1" fmla="val 50000"/>
                      <a:gd name="adj2" fmla="val 9397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9865BF3E-BEE1-F34C-882B-6CFB5B619EF9}"/>
              </a:ext>
            </a:extLst>
          </p:cNvPr>
          <p:cNvGrpSpPr/>
          <p:nvPr/>
        </p:nvGrpSpPr>
        <p:grpSpPr>
          <a:xfrm>
            <a:off x="4576509" y="1658784"/>
            <a:ext cx="3117062" cy="1929496"/>
            <a:chOff x="3837960" y="1658784"/>
            <a:chExt cx="3117062" cy="1929496"/>
          </a:xfrm>
        </p:grpSpPr>
        <p:pic>
          <p:nvPicPr>
            <p:cNvPr id="22" name="Picture 21" descr="A picture containing text&#10;&#10;Description automatically generated">
              <a:extLst>
                <a:ext uri="{FF2B5EF4-FFF2-40B4-BE49-F238E27FC236}">
                  <a16:creationId xmlns:a16="http://schemas.microsoft.com/office/drawing/2014/main" id="{31D0BADF-F15D-DC4B-A44E-FAE90CD71EDD}"/>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4000"/>
                      </a14:imgEffect>
                    </a14:imgLayer>
                  </a14:imgProps>
                </a:ext>
              </a:extLst>
            </a:blip>
            <a:stretch>
              <a:fillRect/>
            </a:stretch>
          </p:blipFill>
          <p:spPr>
            <a:xfrm>
              <a:off x="4610143" y="1658784"/>
              <a:ext cx="1528418" cy="1607474"/>
            </a:xfrm>
            <a:prstGeom prst="rect">
              <a:avLst/>
            </a:prstGeom>
          </p:spPr>
        </p:pic>
        <p:sp>
          <p:nvSpPr>
            <p:cNvPr id="34" name="TextBox 33">
              <a:extLst>
                <a:ext uri="{FF2B5EF4-FFF2-40B4-BE49-F238E27FC236}">
                  <a16:creationId xmlns:a16="http://schemas.microsoft.com/office/drawing/2014/main" id="{CEDE9168-E4BF-734E-9305-390A4C91B0E5}"/>
                </a:ext>
              </a:extLst>
            </p:cNvPr>
            <p:cNvSpPr txBox="1"/>
            <p:nvPr/>
          </p:nvSpPr>
          <p:spPr>
            <a:xfrm>
              <a:off x="3837960" y="3249726"/>
              <a:ext cx="3117062" cy="338554"/>
            </a:xfrm>
            <a:prstGeom prst="rect">
              <a:avLst/>
            </a:prstGeom>
            <a:noFill/>
          </p:spPr>
          <p:txBody>
            <a:bodyPr wrap="square" rtlCol="0">
              <a:spAutoFit/>
            </a:bodyPr>
            <a:lstStyle/>
            <a:p>
              <a:pPr algn="ctr"/>
              <a:r>
                <a:rPr lang="en-US" sz="1600" b="1">
                  <a:latin typeface="Segoe Print" panose="02000800000000000000" pitchFamily="2" charset="0"/>
                </a:rPr>
                <a:t>Machine Learning Algorithm</a:t>
              </a:r>
            </a:p>
          </p:txBody>
        </p:sp>
      </p:grpSp>
      <p:grpSp>
        <p:nvGrpSpPr>
          <p:cNvPr id="19" name="Group 18">
            <a:extLst>
              <a:ext uri="{FF2B5EF4-FFF2-40B4-BE49-F238E27FC236}">
                <a16:creationId xmlns:a16="http://schemas.microsoft.com/office/drawing/2014/main" id="{37448255-A2AF-7041-A26F-4C26713AD518}"/>
              </a:ext>
            </a:extLst>
          </p:cNvPr>
          <p:cNvGrpSpPr/>
          <p:nvPr/>
        </p:nvGrpSpPr>
        <p:grpSpPr>
          <a:xfrm>
            <a:off x="9237161" y="1658784"/>
            <a:ext cx="1742897" cy="1930459"/>
            <a:chOff x="7466988" y="1658784"/>
            <a:chExt cx="1742897" cy="1930459"/>
          </a:xfrm>
        </p:grpSpPr>
        <p:pic>
          <p:nvPicPr>
            <p:cNvPr id="24" name="Picture 23" descr="Shape, circle&#10;&#10;Description automatically generated">
              <a:extLst>
                <a:ext uri="{FF2B5EF4-FFF2-40B4-BE49-F238E27FC236}">
                  <a16:creationId xmlns:a16="http://schemas.microsoft.com/office/drawing/2014/main" id="{74BB9493-9C01-BA48-8D2E-38AE88B4CED9}"/>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60000"/>
                      </a14:imgEffect>
                    </a14:imgLayer>
                  </a14:imgProps>
                </a:ext>
              </a:extLst>
            </a:blip>
            <a:stretch>
              <a:fillRect/>
            </a:stretch>
          </p:blipFill>
          <p:spPr>
            <a:xfrm>
              <a:off x="7629672" y="1658784"/>
              <a:ext cx="1374593" cy="1615749"/>
            </a:xfrm>
            <a:prstGeom prst="rect">
              <a:avLst/>
            </a:prstGeom>
          </p:spPr>
        </p:pic>
        <p:sp>
          <p:nvSpPr>
            <p:cNvPr id="36" name="TextBox 35">
              <a:extLst>
                <a:ext uri="{FF2B5EF4-FFF2-40B4-BE49-F238E27FC236}">
                  <a16:creationId xmlns:a16="http://schemas.microsoft.com/office/drawing/2014/main" id="{D2FE5952-E057-9249-B120-79AE3E43E075}"/>
                </a:ext>
              </a:extLst>
            </p:cNvPr>
            <p:cNvSpPr txBox="1"/>
            <p:nvPr/>
          </p:nvSpPr>
          <p:spPr>
            <a:xfrm>
              <a:off x="7466988" y="3250689"/>
              <a:ext cx="1742897" cy="338554"/>
            </a:xfrm>
            <a:prstGeom prst="rect">
              <a:avLst/>
            </a:prstGeom>
            <a:noFill/>
          </p:spPr>
          <p:txBody>
            <a:bodyPr wrap="square" rtlCol="0">
              <a:spAutoFit/>
            </a:bodyPr>
            <a:lstStyle/>
            <a:p>
              <a:pPr algn="ctr"/>
              <a:r>
                <a:rPr lang="en-US" sz="1600" b="1">
                  <a:latin typeface="Segoe Print" panose="02000800000000000000" pitchFamily="2" charset="0"/>
                </a:rPr>
                <a:t>Learned Model</a:t>
              </a:r>
            </a:p>
          </p:txBody>
        </p:sp>
      </p:grpSp>
      <p:sp>
        <p:nvSpPr>
          <p:cNvPr id="37" name="Right Arrow 36">
            <a:extLst>
              <a:ext uri="{FF2B5EF4-FFF2-40B4-BE49-F238E27FC236}">
                <a16:creationId xmlns:a16="http://schemas.microsoft.com/office/drawing/2014/main" id="{D263573C-763E-7947-89D8-782268B65F67}"/>
              </a:ext>
            </a:extLst>
          </p:cNvPr>
          <p:cNvSpPr/>
          <p:nvPr/>
        </p:nvSpPr>
        <p:spPr>
          <a:xfrm>
            <a:off x="7133188" y="2259336"/>
            <a:ext cx="1878094" cy="242648"/>
          </a:xfrm>
          <a:custGeom>
            <a:avLst/>
            <a:gdLst>
              <a:gd name="connsiteX0" fmla="*/ 0 w 1878094"/>
              <a:gd name="connsiteY0" fmla="*/ 60662 h 242648"/>
              <a:gd name="connsiteX1" fmla="*/ 1650078 w 1878094"/>
              <a:gd name="connsiteY1" fmla="*/ 60662 h 242648"/>
              <a:gd name="connsiteX2" fmla="*/ 1650078 w 1878094"/>
              <a:gd name="connsiteY2" fmla="*/ 0 h 242648"/>
              <a:gd name="connsiteX3" fmla="*/ 1878094 w 1878094"/>
              <a:gd name="connsiteY3" fmla="*/ 121324 h 242648"/>
              <a:gd name="connsiteX4" fmla="*/ 1650078 w 1878094"/>
              <a:gd name="connsiteY4" fmla="*/ 242648 h 242648"/>
              <a:gd name="connsiteX5" fmla="*/ 1650078 w 1878094"/>
              <a:gd name="connsiteY5" fmla="*/ 181986 h 242648"/>
              <a:gd name="connsiteX6" fmla="*/ 0 w 1878094"/>
              <a:gd name="connsiteY6" fmla="*/ 181986 h 242648"/>
              <a:gd name="connsiteX7" fmla="*/ 0 w 1878094"/>
              <a:gd name="connsiteY7" fmla="*/ 60662 h 24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8094" h="242648" extrusionOk="0">
                <a:moveTo>
                  <a:pt x="0" y="60662"/>
                </a:moveTo>
                <a:cubicBezTo>
                  <a:pt x="506554" y="201832"/>
                  <a:pt x="1222098" y="125677"/>
                  <a:pt x="1650078" y="60662"/>
                </a:cubicBezTo>
                <a:cubicBezTo>
                  <a:pt x="1646271" y="41040"/>
                  <a:pt x="1651668" y="19934"/>
                  <a:pt x="1650078" y="0"/>
                </a:cubicBezTo>
                <a:cubicBezTo>
                  <a:pt x="1686019" y="37703"/>
                  <a:pt x="1792262" y="88538"/>
                  <a:pt x="1878094" y="121324"/>
                </a:cubicBezTo>
                <a:cubicBezTo>
                  <a:pt x="1827024" y="125745"/>
                  <a:pt x="1742426" y="205466"/>
                  <a:pt x="1650078" y="242648"/>
                </a:cubicBezTo>
                <a:cubicBezTo>
                  <a:pt x="1653847" y="233202"/>
                  <a:pt x="1652903" y="197981"/>
                  <a:pt x="1650078" y="181986"/>
                </a:cubicBezTo>
                <a:cubicBezTo>
                  <a:pt x="1253913" y="113246"/>
                  <a:pt x="680236" y="312442"/>
                  <a:pt x="0" y="181986"/>
                </a:cubicBezTo>
                <a:cubicBezTo>
                  <a:pt x="-10700" y="126916"/>
                  <a:pt x="-5771" y="116064"/>
                  <a:pt x="0" y="60662"/>
                </a:cubicBezTo>
                <a:close/>
              </a:path>
            </a:pathLst>
          </a:custGeom>
          <a:noFill/>
          <a:ln w="28575">
            <a:solidFill>
              <a:schemeClr val="tx1">
                <a:lumMod val="90000"/>
                <a:lumOff val="10000"/>
              </a:schemeClr>
            </a:solidFill>
            <a:extLst>
              <a:ext uri="{C807C97D-BFC1-408E-A445-0C87EB9F89A2}">
                <ask:lineSketchStyleProps xmlns="" xmlns:ask="http://schemas.microsoft.com/office/drawing/2018/sketchyshapes" sd="1219033472">
                  <a:prstGeom prst="rightArrow">
                    <a:avLst>
                      <a:gd name="adj1" fmla="val 50000"/>
                      <a:gd name="adj2" fmla="val 9397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Arrow 45">
            <a:extLst>
              <a:ext uri="{FF2B5EF4-FFF2-40B4-BE49-F238E27FC236}">
                <a16:creationId xmlns:a16="http://schemas.microsoft.com/office/drawing/2014/main" id="{F201F979-09F0-5244-B80C-9B0E04A09900}"/>
              </a:ext>
            </a:extLst>
          </p:cNvPr>
          <p:cNvSpPr/>
          <p:nvPr/>
        </p:nvSpPr>
        <p:spPr>
          <a:xfrm>
            <a:off x="2611791" y="5091925"/>
            <a:ext cx="507227" cy="132977"/>
          </a:xfrm>
          <a:custGeom>
            <a:avLst/>
            <a:gdLst>
              <a:gd name="connsiteX0" fmla="*/ 0 w 507227"/>
              <a:gd name="connsiteY0" fmla="*/ 33244 h 132977"/>
              <a:gd name="connsiteX1" fmla="*/ 382269 w 507227"/>
              <a:gd name="connsiteY1" fmla="*/ 33244 h 132977"/>
              <a:gd name="connsiteX2" fmla="*/ 382269 w 507227"/>
              <a:gd name="connsiteY2" fmla="*/ 0 h 132977"/>
              <a:gd name="connsiteX3" fmla="*/ 507227 w 507227"/>
              <a:gd name="connsiteY3" fmla="*/ 66489 h 132977"/>
              <a:gd name="connsiteX4" fmla="*/ 382269 w 507227"/>
              <a:gd name="connsiteY4" fmla="*/ 132977 h 132977"/>
              <a:gd name="connsiteX5" fmla="*/ 382269 w 507227"/>
              <a:gd name="connsiteY5" fmla="*/ 99733 h 132977"/>
              <a:gd name="connsiteX6" fmla="*/ 0 w 507227"/>
              <a:gd name="connsiteY6" fmla="*/ 99733 h 132977"/>
              <a:gd name="connsiteX7" fmla="*/ 0 w 507227"/>
              <a:gd name="connsiteY7" fmla="*/ 33244 h 132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227" h="132977" extrusionOk="0">
                <a:moveTo>
                  <a:pt x="0" y="33244"/>
                </a:moveTo>
                <a:cubicBezTo>
                  <a:pt x="138576" y="44405"/>
                  <a:pt x="281251" y="39622"/>
                  <a:pt x="382269" y="33244"/>
                </a:cubicBezTo>
                <a:cubicBezTo>
                  <a:pt x="383210" y="17761"/>
                  <a:pt x="383498" y="6412"/>
                  <a:pt x="382269" y="0"/>
                </a:cubicBezTo>
                <a:cubicBezTo>
                  <a:pt x="423714" y="13398"/>
                  <a:pt x="450026" y="29685"/>
                  <a:pt x="507227" y="66489"/>
                </a:cubicBezTo>
                <a:cubicBezTo>
                  <a:pt x="453686" y="93046"/>
                  <a:pt x="424440" y="116878"/>
                  <a:pt x="382269" y="132977"/>
                </a:cubicBezTo>
                <a:cubicBezTo>
                  <a:pt x="380581" y="124161"/>
                  <a:pt x="379399" y="109022"/>
                  <a:pt x="382269" y="99733"/>
                </a:cubicBezTo>
                <a:cubicBezTo>
                  <a:pt x="280738" y="91045"/>
                  <a:pt x="144307" y="119312"/>
                  <a:pt x="0" y="99733"/>
                </a:cubicBezTo>
                <a:cubicBezTo>
                  <a:pt x="3833" y="90580"/>
                  <a:pt x="2835" y="50498"/>
                  <a:pt x="0" y="33244"/>
                </a:cubicBezTo>
                <a:close/>
              </a:path>
            </a:pathLst>
          </a:custGeom>
          <a:noFill/>
          <a:ln w="28575">
            <a:solidFill>
              <a:schemeClr val="tx1">
                <a:lumMod val="90000"/>
                <a:lumOff val="10000"/>
              </a:schemeClr>
            </a:solidFill>
            <a:extLst>
              <a:ext uri="{C807C97D-BFC1-408E-A445-0C87EB9F89A2}">
                <ask:lineSketchStyleProps xmlns="" xmlns:ask="http://schemas.microsoft.com/office/drawing/2018/sketchyshapes" sd="1219033472">
                  <a:prstGeom prst="rightArrow">
                    <a:avLst>
                      <a:gd name="adj1" fmla="val 50000"/>
                      <a:gd name="adj2" fmla="val 9397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46">
            <a:extLst>
              <a:ext uri="{FF2B5EF4-FFF2-40B4-BE49-F238E27FC236}">
                <a16:creationId xmlns:a16="http://schemas.microsoft.com/office/drawing/2014/main" id="{4482A6F5-F4D9-8F47-98DD-7E92C8742662}"/>
              </a:ext>
            </a:extLst>
          </p:cNvPr>
          <p:cNvSpPr/>
          <p:nvPr/>
        </p:nvSpPr>
        <p:spPr>
          <a:xfrm>
            <a:off x="4913811" y="5096118"/>
            <a:ext cx="603651" cy="128784"/>
          </a:xfrm>
          <a:custGeom>
            <a:avLst/>
            <a:gdLst>
              <a:gd name="connsiteX0" fmla="*/ 0 w 603651"/>
              <a:gd name="connsiteY0" fmla="*/ 32196 h 128784"/>
              <a:gd name="connsiteX1" fmla="*/ 482633 w 603651"/>
              <a:gd name="connsiteY1" fmla="*/ 32196 h 128784"/>
              <a:gd name="connsiteX2" fmla="*/ 482633 w 603651"/>
              <a:gd name="connsiteY2" fmla="*/ 0 h 128784"/>
              <a:gd name="connsiteX3" fmla="*/ 603651 w 603651"/>
              <a:gd name="connsiteY3" fmla="*/ 64392 h 128784"/>
              <a:gd name="connsiteX4" fmla="*/ 482633 w 603651"/>
              <a:gd name="connsiteY4" fmla="*/ 128784 h 128784"/>
              <a:gd name="connsiteX5" fmla="*/ 482633 w 603651"/>
              <a:gd name="connsiteY5" fmla="*/ 96588 h 128784"/>
              <a:gd name="connsiteX6" fmla="*/ 0 w 603651"/>
              <a:gd name="connsiteY6" fmla="*/ 96588 h 128784"/>
              <a:gd name="connsiteX7" fmla="*/ 0 w 603651"/>
              <a:gd name="connsiteY7" fmla="*/ 32196 h 128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51" h="128784" extrusionOk="0">
                <a:moveTo>
                  <a:pt x="0" y="32196"/>
                </a:moveTo>
                <a:cubicBezTo>
                  <a:pt x="188293" y="53878"/>
                  <a:pt x="315331" y="47017"/>
                  <a:pt x="482633" y="32196"/>
                </a:cubicBezTo>
                <a:cubicBezTo>
                  <a:pt x="481755" y="28430"/>
                  <a:pt x="484243" y="5440"/>
                  <a:pt x="482633" y="0"/>
                </a:cubicBezTo>
                <a:cubicBezTo>
                  <a:pt x="528677" y="19653"/>
                  <a:pt x="553965" y="46509"/>
                  <a:pt x="603651" y="64392"/>
                </a:cubicBezTo>
                <a:cubicBezTo>
                  <a:pt x="580263" y="84489"/>
                  <a:pt x="502047" y="121739"/>
                  <a:pt x="482633" y="128784"/>
                </a:cubicBezTo>
                <a:cubicBezTo>
                  <a:pt x="482549" y="115589"/>
                  <a:pt x="485486" y="102680"/>
                  <a:pt x="482633" y="96588"/>
                </a:cubicBezTo>
                <a:cubicBezTo>
                  <a:pt x="345952" y="82648"/>
                  <a:pt x="125416" y="118180"/>
                  <a:pt x="0" y="96588"/>
                </a:cubicBezTo>
                <a:cubicBezTo>
                  <a:pt x="-2805" y="77134"/>
                  <a:pt x="-401" y="38672"/>
                  <a:pt x="0" y="32196"/>
                </a:cubicBezTo>
                <a:close/>
              </a:path>
            </a:pathLst>
          </a:custGeom>
          <a:noFill/>
          <a:ln w="28575">
            <a:solidFill>
              <a:schemeClr val="tx1">
                <a:lumMod val="90000"/>
                <a:lumOff val="10000"/>
              </a:schemeClr>
            </a:solidFill>
            <a:extLst>
              <a:ext uri="{C807C97D-BFC1-408E-A445-0C87EB9F89A2}">
                <ask:lineSketchStyleProps xmlns="" xmlns:ask="http://schemas.microsoft.com/office/drawing/2018/sketchyshapes" sd="1219033472">
                  <a:prstGeom prst="rightArrow">
                    <a:avLst>
                      <a:gd name="adj1" fmla="val 50000"/>
                      <a:gd name="adj2" fmla="val 9397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a:extLst>
              <a:ext uri="{FF2B5EF4-FFF2-40B4-BE49-F238E27FC236}">
                <a16:creationId xmlns:a16="http://schemas.microsoft.com/office/drawing/2014/main" id="{2D517D13-FD79-844F-BD25-4DE70E632C11}"/>
              </a:ext>
            </a:extLst>
          </p:cNvPr>
          <p:cNvSpPr/>
          <p:nvPr/>
        </p:nvSpPr>
        <p:spPr>
          <a:xfrm>
            <a:off x="6797704" y="5100469"/>
            <a:ext cx="603651" cy="128784"/>
          </a:xfrm>
          <a:custGeom>
            <a:avLst/>
            <a:gdLst>
              <a:gd name="connsiteX0" fmla="*/ 0 w 603651"/>
              <a:gd name="connsiteY0" fmla="*/ 32196 h 128784"/>
              <a:gd name="connsiteX1" fmla="*/ 482633 w 603651"/>
              <a:gd name="connsiteY1" fmla="*/ 32196 h 128784"/>
              <a:gd name="connsiteX2" fmla="*/ 482633 w 603651"/>
              <a:gd name="connsiteY2" fmla="*/ 0 h 128784"/>
              <a:gd name="connsiteX3" fmla="*/ 603651 w 603651"/>
              <a:gd name="connsiteY3" fmla="*/ 64392 h 128784"/>
              <a:gd name="connsiteX4" fmla="*/ 482633 w 603651"/>
              <a:gd name="connsiteY4" fmla="*/ 128784 h 128784"/>
              <a:gd name="connsiteX5" fmla="*/ 482633 w 603651"/>
              <a:gd name="connsiteY5" fmla="*/ 96588 h 128784"/>
              <a:gd name="connsiteX6" fmla="*/ 0 w 603651"/>
              <a:gd name="connsiteY6" fmla="*/ 96588 h 128784"/>
              <a:gd name="connsiteX7" fmla="*/ 0 w 603651"/>
              <a:gd name="connsiteY7" fmla="*/ 32196 h 128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651" h="128784" extrusionOk="0">
                <a:moveTo>
                  <a:pt x="0" y="32196"/>
                </a:moveTo>
                <a:cubicBezTo>
                  <a:pt x="188293" y="53878"/>
                  <a:pt x="315331" y="47017"/>
                  <a:pt x="482633" y="32196"/>
                </a:cubicBezTo>
                <a:cubicBezTo>
                  <a:pt x="481755" y="28430"/>
                  <a:pt x="484243" y="5440"/>
                  <a:pt x="482633" y="0"/>
                </a:cubicBezTo>
                <a:cubicBezTo>
                  <a:pt x="528677" y="19653"/>
                  <a:pt x="553965" y="46509"/>
                  <a:pt x="603651" y="64392"/>
                </a:cubicBezTo>
                <a:cubicBezTo>
                  <a:pt x="580263" y="84489"/>
                  <a:pt x="502047" y="121739"/>
                  <a:pt x="482633" y="128784"/>
                </a:cubicBezTo>
                <a:cubicBezTo>
                  <a:pt x="482549" y="115589"/>
                  <a:pt x="485486" y="102680"/>
                  <a:pt x="482633" y="96588"/>
                </a:cubicBezTo>
                <a:cubicBezTo>
                  <a:pt x="345952" y="82648"/>
                  <a:pt x="125416" y="118180"/>
                  <a:pt x="0" y="96588"/>
                </a:cubicBezTo>
                <a:cubicBezTo>
                  <a:pt x="-2805" y="77134"/>
                  <a:pt x="-401" y="38672"/>
                  <a:pt x="0" y="32196"/>
                </a:cubicBezTo>
                <a:close/>
              </a:path>
            </a:pathLst>
          </a:custGeom>
          <a:noFill/>
          <a:ln w="28575">
            <a:solidFill>
              <a:schemeClr val="tx1">
                <a:lumMod val="90000"/>
                <a:lumOff val="10000"/>
              </a:schemeClr>
            </a:solidFill>
            <a:extLst>
              <a:ext uri="{C807C97D-BFC1-408E-A445-0C87EB9F89A2}">
                <ask:lineSketchStyleProps xmlns="" xmlns:ask="http://schemas.microsoft.com/office/drawing/2018/sketchyshapes" sd="1219033472">
                  <a:prstGeom prst="rightArrow">
                    <a:avLst>
                      <a:gd name="adj1" fmla="val 50000"/>
                      <a:gd name="adj2" fmla="val 9397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ight Arrow 48">
            <a:extLst>
              <a:ext uri="{FF2B5EF4-FFF2-40B4-BE49-F238E27FC236}">
                <a16:creationId xmlns:a16="http://schemas.microsoft.com/office/drawing/2014/main" id="{FACE2502-940E-4543-8AE7-E0D82BFBDB26}"/>
              </a:ext>
            </a:extLst>
          </p:cNvPr>
          <p:cNvSpPr/>
          <p:nvPr/>
        </p:nvSpPr>
        <p:spPr>
          <a:xfrm>
            <a:off x="9235495" y="5091758"/>
            <a:ext cx="469784" cy="133105"/>
          </a:xfrm>
          <a:custGeom>
            <a:avLst/>
            <a:gdLst>
              <a:gd name="connsiteX0" fmla="*/ 0 w 469784"/>
              <a:gd name="connsiteY0" fmla="*/ 33276 h 133105"/>
              <a:gd name="connsiteX1" fmla="*/ 344705 w 469784"/>
              <a:gd name="connsiteY1" fmla="*/ 33276 h 133105"/>
              <a:gd name="connsiteX2" fmla="*/ 344705 w 469784"/>
              <a:gd name="connsiteY2" fmla="*/ 0 h 133105"/>
              <a:gd name="connsiteX3" fmla="*/ 469784 w 469784"/>
              <a:gd name="connsiteY3" fmla="*/ 66553 h 133105"/>
              <a:gd name="connsiteX4" fmla="*/ 344705 w 469784"/>
              <a:gd name="connsiteY4" fmla="*/ 133105 h 133105"/>
              <a:gd name="connsiteX5" fmla="*/ 344705 w 469784"/>
              <a:gd name="connsiteY5" fmla="*/ 99829 h 133105"/>
              <a:gd name="connsiteX6" fmla="*/ 0 w 469784"/>
              <a:gd name="connsiteY6" fmla="*/ 99829 h 133105"/>
              <a:gd name="connsiteX7" fmla="*/ 0 w 469784"/>
              <a:gd name="connsiteY7" fmla="*/ 33276 h 133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784" h="133105" extrusionOk="0">
                <a:moveTo>
                  <a:pt x="0" y="33276"/>
                </a:moveTo>
                <a:cubicBezTo>
                  <a:pt x="81438" y="49785"/>
                  <a:pt x="246365" y="41019"/>
                  <a:pt x="344705" y="33276"/>
                </a:cubicBezTo>
                <a:cubicBezTo>
                  <a:pt x="345730" y="28874"/>
                  <a:pt x="345796" y="12339"/>
                  <a:pt x="344705" y="0"/>
                </a:cubicBezTo>
                <a:cubicBezTo>
                  <a:pt x="380895" y="9330"/>
                  <a:pt x="411087" y="41041"/>
                  <a:pt x="469784" y="66553"/>
                </a:cubicBezTo>
                <a:cubicBezTo>
                  <a:pt x="445932" y="89021"/>
                  <a:pt x="385642" y="109876"/>
                  <a:pt x="344705" y="133105"/>
                </a:cubicBezTo>
                <a:cubicBezTo>
                  <a:pt x="347604" y="119345"/>
                  <a:pt x="344966" y="114410"/>
                  <a:pt x="344705" y="99829"/>
                </a:cubicBezTo>
                <a:cubicBezTo>
                  <a:pt x="283294" y="95741"/>
                  <a:pt x="166167" y="112895"/>
                  <a:pt x="0" y="99829"/>
                </a:cubicBezTo>
                <a:cubicBezTo>
                  <a:pt x="3892" y="76750"/>
                  <a:pt x="-5609" y="65680"/>
                  <a:pt x="0" y="33276"/>
                </a:cubicBezTo>
                <a:close/>
              </a:path>
            </a:pathLst>
          </a:custGeom>
          <a:noFill/>
          <a:ln w="28575">
            <a:solidFill>
              <a:schemeClr val="tx1">
                <a:lumMod val="90000"/>
                <a:lumOff val="10000"/>
              </a:schemeClr>
            </a:solidFill>
            <a:extLst>
              <a:ext uri="{C807C97D-BFC1-408E-A445-0C87EB9F89A2}">
                <ask:lineSketchStyleProps xmlns="" xmlns:ask="http://schemas.microsoft.com/office/drawing/2018/sketchyshapes" sd="1219033472">
                  <a:prstGeom prst="rightArrow">
                    <a:avLst>
                      <a:gd name="adj1" fmla="val 50000"/>
                      <a:gd name="adj2" fmla="val 9397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C4F5996E-4B80-2C41-9D4D-B9B453ABD176}"/>
              </a:ext>
            </a:extLst>
          </p:cNvPr>
          <p:cNvGrpSpPr/>
          <p:nvPr/>
        </p:nvGrpSpPr>
        <p:grpSpPr>
          <a:xfrm>
            <a:off x="3329118" y="4343386"/>
            <a:ext cx="1374593" cy="1985749"/>
            <a:chOff x="3628842" y="4343386"/>
            <a:chExt cx="1374593" cy="1985749"/>
          </a:xfrm>
        </p:grpSpPr>
        <p:pic>
          <p:nvPicPr>
            <p:cNvPr id="38" name="Picture 37" descr="Shape, circle&#10;&#10;Description automatically generated">
              <a:extLst>
                <a:ext uri="{FF2B5EF4-FFF2-40B4-BE49-F238E27FC236}">
                  <a16:creationId xmlns:a16="http://schemas.microsoft.com/office/drawing/2014/main" id="{63233C2E-6CBF-3547-B70F-1C5E3B1FA3D5}"/>
                </a:ext>
              </a:extLst>
            </p:cNvPr>
            <p:cNvPicPr>
              <a:picLocks noChangeAspect="1"/>
            </p:cNvPicPr>
            <p:nvPr/>
          </p:nvPicPr>
          <p:blipFill>
            <a:blip r:embed="rId7">
              <a:extLst>
                <a:ext uri="{BEBA8EAE-BF5A-486C-A8C5-ECC9F3942E4B}">
                  <a14:imgProps xmlns:a14="http://schemas.microsoft.com/office/drawing/2010/main">
                    <a14:imgLayer r:embed="rId9">
                      <a14:imgEffect>
                        <a14:sharpenSoften amount="60000"/>
                      </a14:imgEffect>
                    </a14:imgLayer>
                  </a14:imgProps>
                </a:ext>
              </a:extLst>
            </a:blip>
            <a:stretch>
              <a:fillRect/>
            </a:stretch>
          </p:blipFill>
          <p:spPr>
            <a:xfrm>
              <a:off x="3628842" y="4343386"/>
              <a:ext cx="1374593" cy="1615749"/>
            </a:xfrm>
            <a:prstGeom prst="rect">
              <a:avLst/>
            </a:prstGeom>
          </p:spPr>
        </p:pic>
        <p:sp>
          <p:nvSpPr>
            <p:cNvPr id="51" name="TextBox 50">
              <a:extLst>
                <a:ext uri="{FF2B5EF4-FFF2-40B4-BE49-F238E27FC236}">
                  <a16:creationId xmlns:a16="http://schemas.microsoft.com/office/drawing/2014/main" id="{B43EB1AF-0281-3C4A-B58E-9ED3060CF142}"/>
                </a:ext>
              </a:extLst>
            </p:cNvPr>
            <p:cNvSpPr txBox="1"/>
            <p:nvPr/>
          </p:nvSpPr>
          <p:spPr>
            <a:xfrm>
              <a:off x="3940454" y="5990581"/>
              <a:ext cx="822507" cy="338554"/>
            </a:xfrm>
            <a:prstGeom prst="rect">
              <a:avLst/>
            </a:prstGeom>
            <a:noFill/>
          </p:spPr>
          <p:txBody>
            <a:bodyPr wrap="square" rtlCol="0">
              <a:spAutoFit/>
            </a:bodyPr>
            <a:lstStyle/>
            <a:p>
              <a:pPr algn="ctr"/>
              <a:r>
                <a:rPr lang="en-US" sz="1600" b="1">
                  <a:latin typeface="Segoe Print" panose="02000800000000000000" pitchFamily="2" charset="0"/>
                </a:rPr>
                <a:t>Model</a:t>
              </a:r>
            </a:p>
          </p:txBody>
        </p:sp>
      </p:grpSp>
      <p:grpSp>
        <p:nvGrpSpPr>
          <p:cNvPr id="27" name="Group 26">
            <a:extLst>
              <a:ext uri="{FF2B5EF4-FFF2-40B4-BE49-F238E27FC236}">
                <a16:creationId xmlns:a16="http://schemas.microsoft.com/office/drawing/2014/main" id="{9F6061FE-C2F0-DA45-8276-EBE2B6406B00}"/>
              </a:ext>
            </a:extLst>
          </p:cNvPr>
          <p:cNvGrpSpPr/>
          <p:nvPr/>
        </p:nvGrpSpPr>
        <p:grpSpPr>
          <a:xfrm>
            <a:off x="7611455" y="4445571"/>
            <a:ext cx="1413940" cy="1820188"/>
            <a:chOff x="7986428" y="4352134"/>
            <a:chExt cx="1634939" cy="2008943"/>
          </a:xfrm>
        </p:grpSpPr>
        <p:pic>
          <p:nvPicPr>
            <p:cNvPr id="16" name="Picture 15" descr="A picture containing linedrawing&#10;&#10;Description automatically generated">
              <a:extLst>
                <a:ext uri="{FF2B5EF4-FFF2-40B4-BE49-F238E27FC236}">
                  <a16:creationId xmlns:a16="http://schemas.microsoft.com/office/drawing/2014/main" id="{411717F4-0A76-7443-B2B3-475E169A67A8}"/>
                </a:ext>
              </a:extLst>
            </p:cNvPr>
            <p:cNvPicPr>
              <a:picLocks noChangeAspect="1"/>
            </p:cNvPicPr>
            <p:nvPr/>
          </p:nvPicPr>
          <p:blipFill>
            <a:blip r:embed="rId10">
              <a:extLst>
                <a:ext uri="{BEBA8EAE-BF5A-486C-A8C5-ECC9F3942E4B}">
                  <a14:imgProps xmlns:a14="http://schemas.microsoft.com/office/drawing/2010/main">
                    <a14:imgLayer r:embed="rId11">
                      <a14:imgEffect>
                        <a14:sharpenSoften amount="61000"/>
                      </a14:imgEffect>
                    </a14:imgLayer>
                  </a14:imgProps>
                </a:ext>
              </a:extLst>
            </a:blip>
            <a:stretch>
              <a:fillRect/>
            </a:stretch>
          </p:blipFill>
          <p:spPr>
            <a:xfrm>
              <a:off x="8020814" y="4352134"/>
              <a:ext cx="1584234" cy="1611085"/>
            </a:xfrm>
            <a:prstGeom prst="rect">
              <a:avLst/>
            </a:prstGeom>
          </p:spPr>
        </p:pic>
        <p:sp>
          <p:nvSpPr>
            <p:cNvPr id="53" name="TextBox 52">
              <a:extLst>
                <a:ext uri="{FF2B5EF4-FFF2-40B4-BE49-F238E27FC236}">
                  <a16:creationId xmlns:a16="http://schemas.microsoft.com/office/drawing/2014/main" id="{1575445C-ABBF-0540-A231-25748FBFBA87}"/>
                </a:ext>
              </a:extLst>
            </p:cNvPr>
            <p:cNvSpPr txBox="1"/>
            <p:nvPr/>
          </p:nvSpPr>
          <p:spPr>
            <a:xfrm>
              <a:off x="7986428" y="6022523"/>
              <a:ext cx="1634939" cy="338554"/>
            </a:xfrm>
            <a:prstGeom prst="rect">
              <a:avLst/>
            </a:prstGeom>
            <a:noFill/>
          </p:spPr>
          <p:txBody>
            <a:bodyPr wrap="square" rtlCol="0">
              <a:spAutoFit/>
            </a:bodyPr>
            <a:lstStyle/>
            <a:p>
              <a:pPr algn="ctr"/>
              <a:r>
                <a:rPr lang="en-US" sz="1600" b="1">
                  <a:latin typeface="Segoe Print" panose="02000800000000000000" pitchFamily="2" charset="0"/>
                </a:rPr>
                <a:t>Decision Logic</a:t>
              </a:r>
            </a:p>
          </p:txBody>
        </p:sp>
      </p:grpSp>
      <p:grpSp>
        <p:nvGrpSpPr>
          <p:cNvPr id="28" name="Group 27">
            <a:extLst>
              <a:ext uri="{FF2B5EF4-FFF2-40B4-BE49-F238E27FC236}">
                <a16:creationId xmlns:a16="http://schemas.microsoft.com/office/drawing/2014/main" id="{1E6971E0-C083-0849-AA5D-F2D44E5429AE}"/>
              </a:ext>
            </a:extLst>
          </p:cNvPr>
          <p:cNvGrpSpPr/>
          <p:nvPr/>
        </p:nvGrpSpPr>
        <p:grpSpPr>
          <a:xfrm>
            <a:off x="9915383" y="4356344"/>
            <a:ext cx="1635999" cy="1635999"/>
            <a:chOff x="10292573" y="4356344"/>
            <a:chExt cx="1635999" cy="1635999"/>
          </a:xfrm>
        </p:grpSpPr>
        <p:pic>
          <p:nvPicPr>
            <p:cNvPr id="13" name="Picture 12" descr="A black and white drawing of a tree&#10;&#10;Description automatically generated with low confidence">
              <a:extLst>
                <a:ext uri="{FF2B5EF4-FFF2-40B4-BE49-F238E27FC236}">
                  <a16:creationId xmlns:a16="http://schemas.microsoft.com/office/drawing/2014/main" id="{375084A3-F7C8-A949-AF4D-08E40C5B7966}"/>
                </a:ext>
              </a:extLst>
            </p:cNvPr>
            <p:cNvPicPr>
              <a:picLocks noChangeAspect="1"/>
            </p:cNvPicPr>
            <p:nvPr/>
          </p:nvPicPr>
          <p:blipFill>
            <a:blip r:embed="rId12">
              <a:extLst>
                <a:ext uri="{BEBA8EAE-BF5A-486C-A8C5-ECC9F3942E4B}">
                  <a14:imgProps xmlns:a14="http://schemas.microsoft.com/office/drawing/2010/main">
                    <a14:imgLayer r:embed="rId13">
                      <a14:imgEffect>
                        <a14:sharpenSoften amount="61000"/>
                      </a14:imgEffect>
                    </a14:imgLayer>
                  </a14:imgProps>
                </a:ext>
              </a:extLst>
            </a:blip>
            <a:stretch>
              <a:fillRect/>
            </a:stretch>
          </p:blipFill>
          <p:spPr>
            <a:xfrm>
              <a:off x="10292573" y="4356344"/>
              <a:ext cx="1635999" cy="1635999"/>
            </a:xfrm>
            <a:prstGeom prst="rect">
              <a:avLst/>
            </a:prstGeom>
          </p:spPr>
        </p:pic>
        <p:sp>
          <p:nvSpPr>
            <p:cNvPr id="54" name="TextBox 53">
              <a:extLst>
                <a:ext uri="{FF2B5EF4-FFF2-40B4-BE49-F238E27FC236}">
                  <a16:creationId xmlns:a16="http://schemas.microsoft.com/office/drawing/2014/main" id="{B7C1689A-B2D3-5543-8FD4-8DCE67814357}"/>
                </a:ext>
              </a:extLst>
            </p:cNvPr>
            <p:cNvSpPr txBox="1"/>
            <p:nvPr/>
          </p:nvSpPr>
          <p:spPr>
            <a:xfrm>
              <a:off x="10436229" y="4995584"/>
              <a:ext cx="1337760" cy="338554"/>
            </a:xfrm>
            <a:prstGeom prst="rect">
              <a:avLst/>
            </a:prstGeom>
            <a:noFill/>
          </p:spPr>
          <p:txBody>
            <a:bodyPr wrap="square" rtlCol="0">
              <a:spAutoFit/>
            </a:bodyPr>
            <a:lstStyle/>
            <a:p>
              <a:pPr algn="ctr"/>
              <a:r>
                <a:rPr lang="en-US" sz="1600" b="1" dirty="0">
                  <a:latin typeface="Segoe Print" panose="02000800000000000000" pitchFamily="2" charset="0"/>
                </a:rPr>
                <a:t>Action</a:t>
              </a:r>
            </a:p>
          </p:txBody>
        </p:sp>
      </p:grpSp>
      <p:grpSp>
        <p:nvGrpSpPr>
          <p:cNvPr id="79" name="Group 78">
            <a:extLst>
              <a:ext uri="{FF2B5EF4-FFF2-40B4-BE49-F238E27FC236}">
                <a16:creationId xmlns:a16="http://schemas.microsoft.com/office/drawing/2014/main" id="{B2B27157-7D88-434B-B719-7C5FB537CE0D}"/>
              </a:ext>
            </a:extLst>
          </p:cNvPr>
          <p:cNvGrpSpPr/>
          <p:nvPr/>
        </p:nvGrpSpPr>
        <p:grpSpPr>
          <a:xfrm>
            <a:off x="422910" y="4657738"/>
            <a:ext cx="1978781" cy="1307117"/>
            <a:chOff x="800100" y="4657738"/>
            <a:chExt cx="1978781" cy="1307117"/>
          </a:xfrm>
        </p:grpSpPr>
        <p:sp>
          <p:nvSpPr>
            <p:cNvPr id="50" name="TextBox 49">
              <a:extLst>
                <a:ext uri="{FF2B5EF4-FFF2-40B4-BE49-F238E27FC236}">
                  <a16:creationId xmlns:a16="http://schemas.microsoft.com/office/drawing/2014/main" id="{0E01128D-8C27-7945-9AD9-5DE183674EDE}"/>
                </a:ext>
              </a:extLst>
            </p:cNvPr>
            <p:cNvSpPr txBox="1"/>
            <p:nvPr/>
          </p:nvSpPr>
          <p:spPr>
            <a:xfrm>
              <a:off x="974783" y="5626301"/>
              <a:ext cx="1634939" cy="338554"/>
            </a:xfrm>
            <a:prstGeom prst="rect">
              <a:avLst/>
            </a:prstGeom>
            <a:noFill/>
          </p:spPr>
          <p:txBody>
            <a:bodyPr wrap="square" rtlCol="0">
              <a:spAutoFit/>
            </a:bodyPr>
            <a:lstStyle/>
            <a:p>
              <a:pPr algn="ctr"/>
              <a:r>
                <a:rPr lang="en-US" sz="1600" b="1">
                  <a:latin typeface="Segoe Print" panose="02000800000000000000" pitchFamily="2" charset="0"/>
                </a:rPr>
                <a:t>Data Instance</a:t>
              </a:r>
            </a:p>
          </p:txBody>
        </p:sp>
        <p:grpSp>
          <p:nvGrpSpPr>
            <p:cNvPr id="78" name="Group 77">
              <a:extLst>
                <a:ext uri="{FF2B5EF4-FFF2-40B4-BE49-F238E27FC236}">
                  <a16:creationId xmlns:a16="http://schemas.microsoft.com/office/drawing/2014/main" id="{240B8DE0-C85A-5640-8EB2-034C1E68BA54}"/>
                </a:ext>
              </a:extLst>
            </p:cNvPr>
            <p:cNvGrpSpPr/>
            <p:nvPr/>
          </p:nvGrpSpPr>
          <p:grpSpPr>
            <a:xfrm>
              <a:off x="800100" y="4657738"/>
              <a:ext cx="1978781" cy="777312"/>
              <a:chOff x="800100" y="4657738"/>
              <a:chExt cx="1978781" cy="777312"/>
            </a:xfrm>
          </p:grpSpPr>
          <p:grpSp>
            <p:nvGrpSpPr>
              <p:cNvPr id="62" name="Group 61">
                <a:extLst>
                  <a:ext uri="{FF2B5EF4-FFF2-40B4-BE49-F238E27FC236}">
                    <a16:creationId xmlns:a16="http://schemas.microsoft.com/office/drawing/2014/main" id="{0A33288C-7AE8-054B-8675-AF4A940E6A7D}"/>
                  </a:ext>
                </a:extLst>
              </p:cNvPr>
              <p:cNvGrpSpPr/>
              <p:nvPr/>
            </p:nvGrpSpPr>
            <p:grpSpPr>
              <a:xfrm>
                <a:off x="800100" y="4657738"/>
                <a:ext cx="1978781" cy="777312"/>
                <a:chOff x="1117648" y="1974786"/>
                <a:chExt cx="1729666" cy="551267"/>
              </a:xfrm>
            </p:grpSpPr>
            <p:pic>
              <p:nvPicPr>
                <p:cNvPr id="67" name="Picture 66" descr="Whiteboard&#10;&#10;Description automatically generated">
                  <a:extLst>
                    <a:ext uri="{FF2B5EF4-FFF2-40B4-BE49-F238E27FC236}">
                      <a16:creationId xmlns:a16="http://schemas.microsoft.com/office/drawing/2014/main" id="{BE64DD56-9086-D34F-9D60-DFBA5E4552C6}"/>
                    </a:ext>
                  </a:extLst>
                </p:cNvPr>
                <p:cNvPicPr>
                  <a:picLocks noChangeAspect="1"/>
                </p:cNvPicPr>
                <p:nvPr/>
              </p:nvPicPr>
              <p:blipFill rotWithShape="1">
                <a:blip r:embed="rId14">
                  <a:extLst>
                    <a:ext uri="{BEBA8EAE-BF5A-486C-A8C5-ECC9F3942E4B}">
                      <a14:imgProps xmlns:a14="http://schemas.microsoft.com/office/drawing/2010/main">
                        <a14:imgLayer r:embed="rId15">
                          <a14:imgEffect>
                            <a14:sharpenSoften amount="100000"/>
                          </a14:imgEffect>
                        </a14:imgLayer>
                      </a14:imgProps>
                    </a:ext>
                  </a:extLst>
                </a:blip>
                <a:srcRect l="13835" t="16337" r="13684" b="51094"/>
                <a:stretch/>
              </p:blipFill>
              <p:spPr>
                <a:xfrm>
                  <a:off x="1117648" y="1974786"/>
                  <a:ext cx="1729666" cy="551267"/>
                </a:xfrm>
                <a:prstGeom prst="rect">
                  <a:avLst/>
                </a:prstGeom>
              </p:spPr>
            </p:pic>
            <p:sp>
              <p:nvSpPr>
                <p:cNvPr id="69" name="Rectangle 68">
                  <a:extLst>
                    <a:ext uri="{FF2B5EF4-FFF2-40B4-BE49-F238E27FC236}">
                      <a16:creationId xmlns:a16="http://schemas.microsoft.com/office/drawing/2014/main" id="{1F0C953E-CFDA-3A43-9620-62FF3060D472}"/>
                    </a:ext>
                  </a:extLst>
                </p:cNvPr>
                <p:cNvSpPr/>
                <p:nvPr/>
              </p:nvSpPr>
              <p:spPr>
                <a:xfrm>
                  <a:off x="1219200" y="2066088"/>
                  <a:ext cx="342900" cy="2050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2E4B2F75-11F3-8F40-A4E8-69875BB54F67}"/>
                    </a:ext>
                  </a:extLst>
                </p:cNvPr>
                <p:cNvSpPr/>
                <p:nvPr/>
              </p:nvSpPr>
              <p:spPr>
                <a:xfrm>
                  <a:off x="1634323" y="2064948"/>
                  <a:ext cx="375274" cy="208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4611953E-3B96-BB4B-8EC7-9E9CF965A7FE}"/>
                    </a:ext>
                  </a:extLst>
                </p:cNvPr>
                <p:cNvSpPr/>
                <p:nvPr/>
              </p:nvSpPr>
              <p:spPr>
                <a:xfrm>
                  <a:off x="2034719" y="2061621"/>
                  <a:ext cx="342900" cy="208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199502AE-61E6-8C47-BADC-6AFF765F8515}"/>
                    </a:ext>
                  </a:extLst>
                </p:cNvPr>
                <p:cNvSpPr/>
                <p:nvPr/>
              </p:nvSpPr>
              <p:spPr>
                <a:xfrm>
                  <a:off x="2402740" y="2050888"/>
                  <a:ext cx="324995" cy="208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TextBox 62">
                <a:extLst>
                  <a:ext uri="{FF2B5EF4-FFF2-40B4-BE49-F238E27FC236}">
                    <a16:creationId xmlns:a16="http://schemas.microsoft.com/office/drawing/2014/main" id="{80CE2933-0D58-834B-A043-456C05B99499}"/>
                  </a:ext>
                </a:extLst>
              </p:cNvPr>
              <p:cNvSpPr txBox="1"/>
              <p:nvPr/>
            </p:nvSpPr>
            <p:spPr>
              <a:xfrm>
                <a:off x="929237" y="4796018"/>
                <a:ext cx="457056" cy="338554"/>
              </a:xfrm>
              <a:prstGeom prst="rect">
                <a:avLst/>
              </a:prstGeom>
              <a:noFill/>
            </p:spPr>
            <p:txBody>
              <a:bodyPr wrap="square" rtlCol="0">
                <a:spAutoFit/>
              </a:bodyPr>
              <a:lstStyle/>
              <a:p>
                <a:pPr algn="ctr"/>
                <a:r>
                  <a:rPr lang="en-US" sz="1600" b="1">
                    <a:latin typeface="Segoe Print" panose="02000800000000000000" pitchFamily="2" charset="0"/>
                  </a:rPr>
                  <a:t>X</a:t>
                </a:r>
                <a:r>
                  <a:rPr lang="en-US" sz="1600" b="1" baseline="-25000">
                    <a:latin typeface="Segoe Print" panose="02000800000000000000" pitchFamily="2" charset="0"/>
                  </a:rPr>
                  <a:t>1</a:t>
                </a:r>
              </a:p>
            </p:txBody>
          </p:sp>
          <p:sp>
            <p:nvSpPr>
              <p:cNvPr id="64" name="TextBox 63">
                <a:extLst>
                  <a:ext uri="{FF2B5EF4-FFF2-40B4-BE49-F238E27FC236}">
                    <a16:creationId xmlns:a16="http://schemas.microsoft.com/office/drawing/2014/main" id="{5F994DCC-2CDE-4942-B3F5-5D4CD3DDACB0}"/>
                  </a:ext>
                </a:extLst>
              </p:cNvPr>
              <p:cNvSpPr txBox="1"/>
              <p:nvPr/>
            </p:nvSpPr>
            <p:spPr>
              <a:xfrm>
                <a:off x="1853280" y="4769378"/>
                <a:ext cx="448203" cy="338554"/>
              </a:xfrm>
              <a:prstGeom prst="rect">
                <a:avLst/>
              </a:prstGeom>
              <a:noFill/>
            </p:spPr>
            <p:txBody>
              <a:bodyPr wrap="square" rtlCol="0">
                <a:spAutoFit/>
              </a:bodyPr>
              <a:lstStyle/>
              <a:p>
                <a:pPr algn="ctr"/>
                <a:r>
                  <a:rPr lang="en-US" sz="1600" b="1" dirty="0">
                    <a:latin typeface="Segoe Print" panose="02000800000000000000" pitchFamily="2" charset="0"/>
                  </a:rPr>
                  <a:t>X</a:t>
                </a:r>
                <a:r>
                  <a:rPr lang="en-US" sz="1600" b="1" baseline="-25000" dirty="0">
                    <a:latin typeface="Segoe Print" panose="02000800000000000000" pitchFamily="2" charset="0"/>
                  </a:rPr>
                  <a:t>3</a:t>
                </a:r>
              </a:p>
            </p:txBody>
          </p:sp>
          <p:sp>
            <p:nvSpPr>
              <p:cNvPr id="65" name="TextBox 64">
                <a:extLst>
                  <a:ext uri="{FF2B5EF4-FFF2-40B4-BE49-F238E27FC236}">
                    <a16:creationId xmlns:a16="http://schemas.microsoft.com/office/drawing/2014/main" id="{6E15965A-5807-734B-B065-767387C2B905}"/>
                  </a:ext>
                </a:extLst>
              </p:cNvPr>
              <p:cNvSpPr txBox="1"/>
              <p:nvPr/>
            </p:nvSpPr>
            <p:spPr>
              <a:xfrm>
                <a:off x="1400652" y="4780576"/>
                <a:ext cx="448203" cy="338554"/>
              </a:xfrm>
              <a:prstGeom prst="rect">
                <a:avLst/>
              </a:prstGeom>
              <a:noFill/>
            </p:spPr>
            <p:txBody>
              <a:bodyPr wrap="square" rtlCol="0">
                <a:spAutoFit/>
              </a:bodyPr>
              <a:lstStyle/>
              <a:p>
                <a:pPr algn="ctr"/>
                <a:r>
                  <a:rPr lang="en-US" sz="1600" b="1">
                    <a:latin typeface="Segoe Print" panose="02000800000000000000" pitchFamily="2" charset="0"/>
                  </a:rPr>
                  <a:t>X</a:t>
                </a:r>
                <a:r>
                  <a:rPr lang="en-US" sz="1600" b="1" baseline="-25000">
                    <a:latin typeface="Segoe Print" panose="02000800000000000000" pitchFamily="2" charset="0"/>
                  </a:rPr>
                  <a:t>2</a:t>
                </a:r>
              </a:p>
            </p:txBody>
          </p:sp>
          <p:sp>
            <p:nvSpPr>
              <p:cNvPr id="66" name="TextBox 65">
                <a:extLst>
                  <a:ext uri="{FF2B5EF4-FFF2-40B4-BE49-F238E27FC236}">
                    <a16:creationId xmlns:a16="http://schemas.microsoft.com/office/drawing/2014/main" id="{2E32EAC4-9B2A-A94D-A616-B897217BD472}"/>
                  </a:ext>
                </a:extLst>
              </p:cNvPr>
              <p:cNvSpPr txBox="1"/>
              <p:nvPr/>
            </p:nvSpPr>
            <p:spPr>
              <a:xfrm>
                <a:off x="2284201" y="4761915"/>
                <a:ext cx="338713" cy="338554"/>
              </a:xfrm>
              <a:prstGeom prst="rect">
                <a:avLst/>
              </a:prstGeom>
              <a:noFill/>
            </p:spPr>
            <p:txBody>
              <a:bodyPr wrap="square" rtlCol="0">
                <a:spAutoFit/>
              </a:bodyPr>
              <a:lstStyle/>
              <a:p>
                <a:pPr algn="ctr"/>
                <a:r>
                  <a:rPr lang="en-US" sz="1600" b="1" dirty="0">
                    <a:latin typeface="Segoe Print" panose="02000800000000000000" pitchFamily="2" charset="0"/>
                  </a:rPr>
                  <a:t>Q</a:t>
                </a:r>
              </a:p>
            </p:txBody>
          </p:sp>
          <p:sp>
            <p:nvSpPr>
              <p:cNvPr id="74" name="TextBox 73">
                <a:extLst>
                  <a:ext uri="{FF2B5EF4-FFF2-40B4-BE49-F238E27FC236}">
                    <a16:creationId xmlns:a16="http://schemas.microsoft.com/office/drawing/2014/main" id="{EF71DFF2-C45E-1C42-88DE-37D71C8F3FBE}"/>
                  </a:ext>
                </a:extLst>
              </p:cNvPr>
              <p:cNvSpPr txBox="1"/>
              <p:nvPr/>
            </p:nvSpPr>
            <p:spPr>
              <a:xfrm>
                <a:off x="873723" y="5143269"/>
                <a:ext cx="512570" cy="276999"/>
              </a:xfrm>
              <a:prstGeom prst="rect">
                <a:avLst/>
              </a:prstGeom>
              <a:noFill/>
            </p:spPr>
            <p:txBody>
              <a:bodyPr wrap="square" rtlCol="0">
                <a:spAutoFit/>
              </a:bodyPr>
              <a:lstStyle/>
              <a:p>
                <a:pPr algn="ctr"/>
                <a:r>
                  <a:rPr lang="en-US" sz="1200">
                    <a:latin typeface="Segoe Print" panose="02000800000000000000" pitchFamily="2" charset="0"/>
                  </a:rPr>
                  <a:t>7</a:t>
                </a:r>
              </a:p>
            </p:txBody>
          </p:sp>
          <p:sp>
            <p:nvSpPr>
              <p:cNvPr id="75" name="TextBox 74">
                <a:extLst>
                  <a:ext uri="{FF2B5EF4-FFF2-40B4-BE49-F238E27FC236}">
                    <a16:creationId xmlns:a16="http://schemas.microsoft.com/office/drawing/2014/main" id="{D0D749DF-5784-9040-ACB7-DE8E0CE6D7E2}"/>
                  </a:ext>
                </a:extLst>
              </p:cNvPr>
              <p:cNvSpPr txBox="1"/>
              <p:nvPr/>
            </p:nvSpPr>
            <p:spPr>
              <a:xfrm>
                <a:off x="1338949" y="5136847"/>
                <a:ext cx="512570" cy="276999"/>
              </a:xfrm>
              <a:prstGeom prst="rect">
                <a:avLst/>
              </a:prstGeom>
              <a:noFill/>
            </p:spPr>
            <p:txBody>
              <a:bodyPr wrap="square" rtlCol="0">
                <a:spAutoFit/>
              </a:bodyPr>
              <a:lstStyle/>
              <a:p>
                <a:pPr algn="ctr"/>
                <a:r>
                  <a:rPr lang="en-US" sz="1200">
                    <a:latin typeface="Segoe Print" panose="02000800000000000000" pitchFamily="2" charset="0"/>
                  </a:rPr>
                  <a:t>T</a:t>
                </a:r>
              </a:p>
            </p:txBody>
          </p:sp>
          <p:sp>
            <p:nvSpPr>
              <p:cNvPr id="76" name="TextBox 75">
                <a:extLst>
                  <a:ext uri="{FF2B5EF4-FFF2-40B4-BE49-F238E27FC236}">
                    <a16:creationId xmlns:a16="http://schemas.microsoft.com/office/drawing/2014/main" id="{218AC6F1-759D-4741-912B-7213451BDD57}"/>
                  </a:ext>
                </a:extLst>
              </p:cNvPr>
              <p:cNvSpPr txBox="1"/>
              <p:nvPr/>
            </p:nvSpPr>
            <p:spPr>
              <a:xfrm>
                <a:off x="1796148" y="5122410"/>
                <a:ext cx="512570" cy="276999"/>
              </a:xfrm>
              <a:prstGeom prst="rect">
                <a:avLst/>
              </a:prstGeom>
              <a:noFill/>
            </p:spPr>
            <p:txBody>
              <a:bodyPr wrap="square" rtlCol="0">
                <a:spAutoFit/>
              </a:bodyPr>
              <a:lstStyle/>
              <a:p>
                <a:pPr algn="ctr"/>
                <a:r>
                  <a:rPr lang="en-US" sz="1150" dirty="0">
                    <a:latin typeface="Segoe Print" panose="02000800000000000000" pitchFamily="2" charset="0"/>
                  </a:rPr>
                  <a:t>Red</a:t>
                </a:r>
              </a:p>
            </p:txBody>
          </p:sp>
          <p:sp>
            <p:nvSpPr>
              <p:cNvPr id="77" name="TextBox 76">
                <a:extLst>
                  <a:ext uri="{FF2B5EF4-FFF2-40B4-BE49-F238E27FC236}">
                    <a16:creationId xmlns:a16="http://schemas.microsoft.com/office/drawing/2014/main" id="{7DD0D259-7B9F-294F-9D04-B131298AFC2B}"/>
                  </a:ext>
                </a:extLst>
              </p:cNvPr>
              <p:cNvSpPr txBox="1"/>
              <p:nvPr/>
            </p:nvSpPr>
            <p:spPr>
              <a:xfrm>
                <a:off x="2193996" y="5111174"/>
                <a:ext cx="512570" cy="276999"/>
              </a:xfrm>
              <a:prstGeom prst="rect">
                <a:avLst/>
              </a:prstGeom>
              <a:noFill/>
            </p:spPr>
            <p:txBody>
              <a:bodyPr wrap="square" rtlCol="0">
                <a:spAutoFit/>
              </a:bodyPr>
              <a:lstStyle/>
              <a:p>
                <a:pPr algn="ctr"/>
                <a:r>
                  <a:rPr lang="en-US" sz="1150" dirty="0">
                    <a:latin typeface="Segoe Print" panose="02000800000000000000" pitchFamily="2" charset="0"/>
                  </a:rPr>
                  <a:t>?</a:t>
                </a:r>
              </a:p>
            </p:txBody>
          </p:sp>
        </p:grpSp>
      </p:grpSp>
      <p:grpSp>
        <p:nvGrpSpPr>
          <p:cNvPr id="61" name="Group 60">
            <a:extLst>
              <a:ext uri="{FF2B5EF4-FFF2-40B4-BE49-F238E27FC236}">
                <a16:creationId xmlns:a16="http://schemas.microsoft.com/office/drawing/2014/main" id="{55F12685-F2CC-D245-8327-51AAEC57E34F}"/>
              </a:ext>
            </a:extLst>
          </p:cNvPr>
          <p:cNvGrpSpPr/>
          <p:nvPr/>
        </p:nvGrpSpPr>
        <p:grpSpPr>
          <a:xfrm>
            <a:off x="1057158" y="1698260"/>
            <a:ext cx="2386335" cy="1898219"/>
            <a:chOff x="1057158" y="1698260"/>
            <a:chExt cx="2386335" cy="1898219"/>
          </a:xfrm>
        </p:grpSpPr>
        <p:grpSp>
          <p:nvGrpSpPr>
            <p:cNvPr id="73" name="Group 72">
              <a:extLst>
                <a:ext uri="{FF2B5EF4-FFF2-40B4-BE49-F238E27FC236}">
                  <a16:creationId xmlns:a16="http://schemas.microsoft.com/office/drawing/2014/main" id="{0A5B29E3-EBCE-E447-A164-557BE7A3E0AC}"/>
                </a:ext>
              </a:extLst>
            </p:cNvPr>
            <p:cNvGrpSpPr/>
            <p:nvPr/>
          </p:nvGrpSpPr>
          <p:grpSpPr>
            <a:xfrm>
              <a:off x="1057158" y="1698260"/>
              <a:ext cx="2386335" cy="1898219"/>
              <a:chOff x="787529" y="1698260"/>
              <a:chExt cx="2386335" cy="1898219"/>
            </a:xfrm>
          </p:grpSpPr>
          <p:grpSp>
            <p:nvGrpSpPr>
              <p:cNvPr id="94" name="Group 93">
                <a:extLst>
                  <a:ext uri="{FF2B5EF4-FFF2-40B4-BE49-F238E27FC236}">
                    <a16:creationId xmlns:a16="http://schemas.microsoft.com/office/drawing/2014/main" id="{C1B3778E-1120-0340-BA5B-2DD055C2A803}"/>
                  </a:ext>
                </a:extLst>
              </p:cNvPr>
              <p:cNvGrpSpPr/>
              <p:nvPr/>
            </p:nvGrpSpPr>
            <p:grpSpPr>
              <a:xfrm>
                <a:off x="787529" y="1698260"/>
                <a:ext cx="2386335" cy="1898219"/>
                <a:chOff x="787529" y="1698260"/>
                <a:chExt cx="2386335" cy="1898219"/>
              </a:xfrm>
            </p:grpSpPr>
            <p:pic>
              <p:nvPicPr>
                <p:cNvPr id="99" name="Picture 98" descr="Whiteboard&#10;&#10;Description automatically generated">
                  <a:extLst>
                    <a:ext uri="{FF2B5EF4-FFF2-40B4-BE49-F238E27FC236}">
                      <a16:creationId xmlns:a16="http://schemas.microsoft.com/office/drawing/2014/main" id="{57A48154-08B1-E04B-9405-96DD23C263D3}"/>
                    </a:ext>
                  </a:extLst>
                </p:cNvPr>
                <p:cNvPicPr>
                  <a:picLocks noChangeAspect="1"/>
                </p:cNvPicPr>
                <p:nvPr/>
              </p:nvPicPr>
              <p:blipFill>
                <a:blip r:embed="rId14">
                  <a:extLst>
                    <a:ext uri="{BEBA8EAE-BF5A-486C-A8C5-ECC9F3942E4B}">
                      <a14:imgProps xmlns:a14="http://schemas.microsoft.com/office/drawing/2010/main">
                        <a14:imgLayer r:embed="rId16">
                          <a14:imgEffect>
                            <a14:sharpenSoften amount="100000"/>
                          </a14:imgEffect>
                        </a14:imgLayer>
                      </a14:imgProps>
                    </a:ext>
                  </a:extLst>
                </a:blip>
                <a:stretch>
                  <a:fillRect/>
                </a:stretch>
              </p:blipFill>
              <p:spPr>
                <a:xfrm>
                  <a:off x="787529" y="1698260"/>
                  <a:ext cx="2386335" cy="1692633"/>
                </a:xfrm>
                <a:prstGeom prst="rect">
                  <a:avLst/>
                </a:prstGeom>
              </p:spPr>
            </p:pic>
            <p:sp>
              <p:nvSpPr>
                <p:cNvPr id="100" name="TextBox 99">
                  <a:extLst>
                    <a:ext uri="{FF2B5EF4-FFF2-40B4-BE49-F238E27FC236}">
                      <a16:creationId xmlns:a16="http://schemas.microsoft.com/office/drawing/2014/main" id="{5C04BC75-2989-7740-96FF-51123577543B}"/>
                    </a:ext>
                  </a:extLst>
                </p:cNvPr>
                <p:cNvSpPr txBox="1"/>
                <p:nvPr/>
              </p:nvSpPr>
              <p:spPr>
                <a:xfrm>
                  <a:off x="984803" y="3257925"/>
                  <a:ext cx="1634939" cy="338554"/>
                </a:xfrm>
                <a:prstGeom prst="rect">
                  <a:avLst/>
                </a:prstGeom>
                <a:noFill/>
              </p:spPr>
              <p:txBody>
                <a:bodyPr wrap="square" rtlCol="0">
                  <a:spAutoFit/>
                </a:bodyPr>
                <a:lstStyle/>
                <a:p>
                  <a:pPr algn="ctr"/>
                  <a:r>
                    <a:rPr lang="en-US" sz="1600" b="1">
                      <a:latin typeface="Segoe Print" panose="02000800000000000000" pitchFamily="2" charset="0"/>
                    </a:rPr>
                    <a:t>Labeled Data</a:t>
                  </a:r>
                </a:p>
              </p:txBody>
            </p:sp>
            <p:sp>
              <p:nvSpPr>
                <p:cNvPr id="101" name="Rectangle 100">
                  <a:extLst>
                    <a:ext uri="{FF2B5EF4-FFF2-40B4-BE49-F238E27FC236}">
                      <a16:creationId xmlns:a16="http://schemas.microsoft.com/office/drawing/2014/main" id="{01623E26-F2FA-1143-8D1E-C4BDC84CD30A}"/>
                    </a:ext>
                  </a:extLst>
                </p:cNvPr>
                <p:cNvSpPr/>
                <p:nvPr/>
              </p:nvSpPr>
              <p:spPr>
                <a:xfrm>
                  <a:off x="1219200" y="2066088"/>
                  <a:ext cx="342900" cy="2050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44FC2CB5-AF10-A142-915E-B87EC959CEEE}"/>
                    </a:ext>
                  </a:extLst>
                </p:cNvPr>
                <p:cNvSpPr/>
                <p:nvPr/>
              </p:nvSpPr>
              <p:spPr>
                <a:xfrm>
                  <a:off x="1634323" y="2064948"/>
                  <a:ext cx="375274" cy="208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E69CDFDE-3F08-534E-8321-F5011D464DE0}"/>
                    </a:ext>
                  </a:extLst>
                </p:cNvPr>
                <p:cNvSpPr/>
                <p:nvPr/>
              </p:nvSpPr>
              <p:spPr>
                <a:xfrm>
                  <a:off x="2034719" y="2061621"/>
                  <a:ext cx="342900" cy="208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F71D6C86-7829-E740-9362-9628D629C656}"/>
                    </a:ext>
                  </a:extLst>
                </p:cNvPr>
                <p:cNvSpPr/>
                <p:nvPr/>
              </p:nvSpPr>
              <p:spPr>
                <a:xfrm>
                  <a:off x="2402740" y="2050888"/>
                  <a:ext cx="324995" cy="208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5" name="TextBox 94">
                <a:extLst>
                  <a:ext uri="{FF2B5EF4-FFF2-40B4-BE49-F238E27FC236}">
                    <a16:creationId xmlns:a16="http://schemas.microsoft.com/office/drawing/2014/main" id="{5B698720-43FF-C444-A700-D19A1E1E2086}"/>
                  </a:ext>
                </a:extLst>
              </p:cNvPr>
              <p:cNvSpPr txBox="1"/>
              <p:nvPr/>
            </p:nvSpPr>
            <p:spPr>
              <a:xfrm>
                <a:off x="1188194" y="2032470"/>
                <a:ext cx="401857" cy="307777"/>
              </a:xfrm>
              <a:prstGeom prst="rect">
                <a:avLst/>
              </a:prstGeom>
              <a:noFill/>
            </p:spPr>
            <p:txBody>
              <a:bodyPr wrap="square" rtlCol="0">
                <a:spAutoFit/>
              </a:bodyPr>
              <a:lstStyle/>
              <a:p>
                <a:pPr algn="ctr"/>
                <a:r>
                  <a:rPr lang="en-US" sz="1400" b="1">
                    <a:latin typeface="Segoe Print" panose="02000800000000000000" pitchFamily="2" charset="0"/>
                  </a:rPr>
                  <a:t>X</a:t>
                </a:r>
                <a:r>
                  <a:rPr lang="en-US" sz="1200" b="1" baseline="-25000">
                    <a:latin typeface="Segoe Print" panose="02000800000000000000" pitchFamily="2" charset="0"/>
                  </a:rPr>
                  <a:t>1</a:t>
                </a:r>
              </a:p>
            </p:txBody>
          </p:sp>
          <p:sp>
            <p:nvSpPr>
              <p:cNvPr id="96" name="TextBox 95">
                <a:extLst>
                  <a:ext uri="{FF2B5EF4-FFF2-40B4-BE49-F238E27FC236}">
                    <a16:creationId xmlns:a16="http://schemas.microsoft.com/office/drawing/2014/main" id="{1CA94022-BEDF-F248-8836-BAF73DC9B71A}"/>
                  </a:ext>
                </a:extLst>
              </p:cNvPr>
              <p:cNvSpPr txBox="1"/>
              <p:nvPr/>
            </p:nvSpPr>
            <p:spPr>
              <a:xfrm>
                <a:off x="2007188" y="2026025"/>
                <a:ext cx="401857" cy="307777"/>
              </a:xfrm>
              <a:prstGeom prst="rect">
                <a:avLst/>
              </a:prstGeom>
              <a:noFill/>
            </p:spPr>
            <p:txBody>
              <a:bodyPr wrap="square" rtlCol="0">
                <a:spAutoFit/>
              </a:bodyPr>
              <a:lstStyle/>
              <a:p>
                <a:pPr algn="ctr"/>
                <a:r>
                  <a:rPr lang="en-US" sz="1400" b="1">
                    <a:latin typeface="Segoe Print" panose="02000800000000000000" pitchFamily="2" charset="0"/>
                  </a:rPr>
                  <a:t>X</a:t>
                </a:r>
                <a:r>
                  <a:rPr lang="en-US" sz="1200" b="1" baseline="-25000">
                    <a:latin typeface="Segoe Print" panose="02000800000000000000" pitchFamily="2" charset="0"/>
                  </a:rPr>
                  <a:t>3</a:t>
                </a:r>
              </a:p>
            </p:txBody>
          </p:sp>
          <p:sp>
            <p:nvSpPr>
              <p:cNvPr id="97" name="TextBox 96">
                <a:extLst>
                  <a:ext uri="{FF2B5EF4-FFF2-40B4-BE49-F238E27FC236}">
                    <a16:creationId xmlns:a16="http://schemas.microsoft.com/office/drawing/2014/main" id="{EEE486CD-FD1A-0140-9C2A-2A290B275D4E}"/>
                  </a:ext>
                </a:extLst>
              </p:cNvPr>
              <p:cNvSpPr txBox="1"/>
              <p:nvPr/>
            </p:nvSpPr>
            <p:spPr>
              <a:xfrm>
                <a:off x="1601454" y="2027352"/>
                <a:ext cx="424331" cy="307777"/>
              </a:xfrm>
              <a:prstGeom prst="rect">
                <a:avLst/>
              </a:prstGeom>
              <a:noFill/>
            </p:spPr>
            <p:txBody>
              <a:bodyPr wrap="square" rtlCol="0">
                <a:spAutoFit/>
              </a:bodyPr>
              <a:lstStyle/>
              <a:p>
                <a:pPr algn="ctr"/>
                <a:r>
                  <a:rPr lang="en-US" sz="1400" b="1">
                    <a:latin typeface="Segoe Print" panose="02000800000000000000" pitchFamily="2" charset="0"/>
                  </a:rPr>
                  <a:t>X</a:t>
                </a:r>
                <a:r>
                  <a:rPr lang="en-US" sz="1200" b="1" baseline="-25000">
                    <a:latin typeface="Segoe Print" panose="02000800000000000000" pitchFamily="2" charset="0"/>
                  </a:rPr>
                  <a:t>2</a:t>
                </a:r>
              </a:p>
            </p:txBody>
          </p:sp>
          <p:sp>
            <p:nvSpPr>
              <p:cNvPr id="98" name="TextBox 97">
                <a:extLst>
                  <a:ext uri="{FF2B5EF4-FFF2-40B4-BE49-F238E27FC236}">
                    <a16:creationId xmlns:a16="http://schemas.microsoft.com/office/drawing/2014/main" id="{35373419-091D-4B48-B8ED-B658E38E66F3}"/>
                  </a:ext>
                </a:extLst>
              </p:cNvPr>
              <p:cNvSpPr txBox="1"/>
              <p:nvPr/>
            </p:nvSpPr>
            <p:spPr>
              <a:xfrm>
                <a:off x="2389022" y="2012723"/>
                <a:ext cx="338713" cy="307777"/>
              </a:xfrm>
              <a:prstGeom prst="rect">
                <a:avLst/>
              </a:prstGeom>
              <a:noFill/>
            </p:spPr>
            <p:txBody>
              <a:bodyPr wrap="square" rtlCol="0">
                <a:spAutoFit/>
              </a:bodyPr>
              <a:lstStyle/>
              <a:p>
                <a:pPr algn="ctr"/>
                <a:r>
                  <a:rPr lang="en-US" sz="1400" b="1">
                    <a:latin typeface="Segoe Print" panose="02000800000000000000" pitchFamily="2" charset="0"/>
                  </a:rPr>
                  <a:t>Q</a:t>
                </a:r>
              </a:p>
            </p:txBody>
          </p:sp>
        </p:grpSp>
        <p:sp>
          <p:nvSpPr>
            <p:cNvPr id="80" name="TextBox 79">
              <a:extLst>
                <a:ext uri="{FF2B5EF4-FFF2-40B4-BE49-F238E27FC236}">
                  <a16:creationId xmlns:a16="http://schemas.microsoft.com/office/drawing/2014/main" id="{6110D301-80B9-704B-A085-1BD605FAC9CF}"/>
                </a:ext>
              </a:extLst>
            </p:cNvPr>
            <p:cNvSpPr txBox="1"/>
            <p:nvPr/>
          </p:nvSpPr>
          <p:spPr>
            <a:xfrm>
              <a:off x="1425503" y="2301009"/>
              <a:ext cx="512570" cy="230832"/>
            </a:xfrm>
            <a:prstGeom prst="rect">
              <a:avLst/>
            </a:prstGeom>
            <a:noFill/>
          </p:spPr>
          <p:txBody>
            <a:bodyPr wrap="square" rtlCol="0">
              <a:spAutoFit/>
            </a:bodyPr>
            <a:lstStyle/>
            <a:p>
              <a:pPr algn="ctr"/>
              <a:r>
                <a:rPr lang="en-US" sz="900" dirty="0">
                  <a:latin typeface="Segoe Print" panose="02000800000000000000" pitchFamily="2" charset="0"/>
                </a:rPr>
                <a:t>8</a:t>
              </a:r>
            </a:p>
          </p:txBody>
        </p:sp>
        <p:sp>
          <p:nvSpPr>
            <p:cNvPr id="81" name="TextBox 80">
              <a:extLst>
                <a:ext uri="{FF2B5EF4-FFF2-40B4-BE49-F238E27FC236}">
                  <a16:creationId xmlns:a16="http://schemas.microsoft.com/office/drawing/2014/main" id="{DAC23CCB-F1D5-FE47-8876-589E1417FDFF}"/>
                </a:ext>
              </a:extLst>
            </p:cNvPr>
            <p:cNvSpPr txBox="1"/>
            <p:nvPr/>
          </p:nvSpPr>
          <p:spPr>
            <a:xfrm>
              <a:off x="1811389" y="2296605"/>
              <a:ext cx="512570" cy="230832"/>
            </a:xfrm>
            <a:prstGeom prst="rect">
              <a:avLst/>
            </a:prstGeom>
            <a:noFill/>
          </p:spPr>
          <p:txBody>
            <a:bodyPr wrap="square" rtlCol="0">
              <a:spAutoFit/>
            </a:bodyPr>
            <a:lstStyle/>
            <a:p>
              <a:pPr algn="ctr"/>
              <a:r>
                <a:rPr lang="en-US" sz="900">
                  <a:latin typeface="Segoe Print" panose="02000800000000000000" pitchFamily="2" charset="0"/>
                </a:rPr>
                <a:t>T</a:t>
              </a:r>
            </a:p>
          </p:txBody>
        </p:sp>
        <p:sp>
          <p:nvSpPr>
            <p:cNvPr id="82" name="TextBox 81">
              <a:extLst>
                <a:ext uri="{FF2B5EF4-FFF2-40B4-BE49-F238E27FC236}">
                  <a16:creationId xmlns:a16="http://schemas.microsoft.com/office/drawing/2014/main" id="{ED75F4D4-D021-7947-8A7D-0E453312B897}"/>
                </a:ext>
              </a:extLst>
            </p:cNvPr>
            <p:cNvSpPr txBox="1"/>
            <p:nvPr/>
          </p:nvSpPr>
          <p:spPr>
            <a:xfrm>
              <a:off x="2211438" y="2282478"/>
              <a:ext cx="512570" cy="230832"/>
            </a:xfrm>
            <a:prstGeom prst="rect">
              <a:avLst/>
            </a:prstGeom>
            <a:noFill/>
          </p:spPr>
          <p:txBody>
            <a:bodyPr wrap="square" rtlCol="0">
              <a:spAutoFit/>
            </a:bodyPr>
            <a:lstStyle/>
            <a:p>
              <a:pPr algn="ctr"/>
              <a:r>
                <a:rPr lang="en-US" sz="900" dirty="0">
                  <a:latin typeface="Segoe Print" panose="02000800000000000000" pitchFamily="2" charset="0"/>
                </a:rPr>
                <a:t>Red</a:t>
              </a:r>
            </a:p>
          </p:txBody>
        </p:sp>
        <p:sp>
          <p:nvSpPr>
            <p:cNvPr id="83" name="TextBox 82">
              <a:extLst>
                <a:ext uri="{FF2B5EF4-FFF2-40B4-BE49-F238E27FC236}">
                  <a16:creationId xmlns:a16="http://schemas.microsoft.com/office/drawing/2014/main" id="{0A25E89A-95D0-AA45-BEA0-A9F22A6D8C98}"/>
                </a:ext>
              </a:extLst>
            </p:cNvPr>
            <p:cNvSpPr txBox="1"/>
            <p:nvPr/>
          </p:nvSpPr>
          <p:spPr>
            <a:xfrm>
              <a:off x="2568272" y="2275638"/>
              <a:ext cx="512570" cy="230832"/>
            </a:xfrm>
            <a:prstGeom prst="rect">
              <a:avLst/>
            </a:prstGeom>
            <a:noFill/>
          </p:spPr>
          <p:txBody>
            <a:bodyPr wrap="square" rtlCol="0">
              <a:spAutoFit/>
            </a:bodyPr>
            <a:lstStyle/>
            <a:p>
              <a:pPr algn="ctr"/>
              <a:r>
                <a:rPr lang="en-US" sz="900">
                  <a:latin typeface="Segoe Print" panose="02000800000000000000" pitchFamily="2" charset="0"/>
                </a:rPr>
                <a:t>Yes</a:t>
              </a:r>
            </a:p>
          </p:txBody>
        </p:sp>
        <p:sp>
          <p:nvSpPr>
            <p:cNvPr id="84" name="TextBox 83">
              <a:extLst>
                <a:ext uri="{FF2B5EF4-FFF2-40B4-BE49-F238E27FC236}">
                  <a16:creationId xmlns:a16="http://schemas.microsoft.com/office/drawing/2014/main" id="{806C8CC7-E0A7-CF4A-87A0-9018104DF3EE}"/>
                </a:ext>
              </a:extLst>
            </p:cNvPr>
            <p:cNvSpPr txBox="1"/>
            <p:nvPr/>
          </p:nvSpPr>
          <p:spPr>
            <a:xfrm>
              <a:off x="1423251" y="2480305"/>
              <a:ext cx="512570" cy="230832"/>
            </a:xfrm>
            <a:prstGeom prst="rect">
              <a:avLst/>
            </a:prstGeom>
            <a:noFill/>
          </p:spPr>
          <p:txBody>
            <a:bodyPr wrap="square" rtlCol="0">
              <a:spAutoFit/>
            </a:bodyPr>
            <a:lstStyle/>
            <a:p>
              <a:pPr algn="ctr"/>
              <a:r>
                <a:rPr lang="en-US" sz="900">
                  <a:latin typeface="Segoe Print" panose="02000800000000000000" pitchFamily="2" charset="0"/>
                </a:rPr>
                <a:t>12</a:t>
              </a:r>
            </a:p>
          </p:txBody>
        </p:sp>
        <p:sp>
          <p:nvSpPr>
            <p:cNvPr id="85" name="TextBox 84">
              <a:extLst>
                <a:ext uri="{FF2B5EF4-FFF2-40B4-BE49-F238E27FC236}">
                  <a16:creationId xmlns:a16="http://schemas.microsoft.com/office/drawing/2014/main" id="{FBD1FC5D-DA69-6C48-949A-FAA9D07A948D}"/>
                </a:ext>
              </a:extLst>
            </p:cNvPr>
            <p:cNvSpPr txBox="1"/>
            <p:nvPr/>
          </p:nvSpPr>
          <p:spPr>
            <a:xfrm>
              <a:off x="1809137" y="2475901"/>
              <a:ext cx="512570" cy="230832"/>
            </a:xfrm>
            <a:prstGeom prst="rect">
              <a:avLst/>
            </a:prstGeom>
            <a:noFill/>
          </p:spPr>
          <p:txBody>
            <a:bodyPr wrap="square" rtlCol="0">
              <a:spAutoFit/>
            </a:bodyPr>
            <a:lstStyle/>
            <a:p>
              <a:pPr algn="ctr"/>
              <a:r>
                <a:rPr lang="en-US" sz="900" dirty="0">
                  <a:latin typeface="Segoe Print" panose="02000800000000000000" pitchFamily="2" charset="0"/>
                </a:rPr>
                <a:t>F</a:t>
              </a:r>
            </a:p>
          </p:txBody>
        </p:sp>
        <p:sp>
          <p:nvSpPr>
            <p:cNvPr id="86" name="TextBox 85">
              <a:extLst>
                <a:ext uri="{FF2B5EF4-FFF2-40B4-BE49-F238E27FC236}">
                  <a16:creationId xmlns:a16="http://schemas.microsoft.com/office/drawing/2014/main" id="{ABF05685-14BE-9B44-A45D-0F65FBA64BDE}"/>
                </a:ext>
              </a:extLst>
            </p:cNvPr>
            <p:cNvSpPr txBox="1"/>
            <p:nvPr/>
          </p:nvSpPr>
          <p:spPr>
            <a:xfrm>
              <a:off x="2209186" y="2459446"/>
              <a:ext cx="512570" cy="230832"/>
            </a:xfrm>
            <a:prstGeom prst="rect">
              <a:avLst/>
            </a:prstGeom>
            <a:noFill/>
          </p:spPr>
          <p:txBody>
            <a:bodyPr wrap="square" rtlCol="0">
              <a:spAutoFit/>
            </a:bodyPr>
            <a:lstStyle/>
            <a:p>
              <a:pPr algn="ctr"/>
              <a:r>
                <a:rPr lang="en-US" sz="900">
                  <a:latin typeface="Segoe Print" panose="02000800000000000000" pitchFamily="2" charset="0"/>
                </a:rPr>
                <a:t>Blue</a:t>
              </a:r>
            </a:p>
          </p:txBody>
        </p:sp>
        <p:sp>
          <p:nvSpPr>
            <p:cNvPr id="87" name="TextBox 86">
              <a:extLst>
                <a:ext uri="{FF2B5EF4-FFF2-40B4-BE49-F238E27FC236}">
                  <a16:creationId xmlns:a16="http://schemas.microsoft.com/office/drawing/2014/main" id="{695CEA8C-F6E1-7447-9D9A-79D9F04F1D4C}"/>
                </a:ext>
              </a:extLst>
            </p:cNvPr>
            <p:cNvSpPr txBox="1"/>
            <p:nvPr/>
          </p:nvSpPr>
          <p:spPr>
            <a:xfrm>
              <a:off x="2566020" y="2448210"/>
              <a:ext cx="512570" cy="230832"/>
            </a:xfrm>
            <a:prstGeom prst="rect">
              <a:avLst/>
            </a:prstGeom>
            <a:noFill/>
          </p:spPr>
          <p:txBody>
            <a:bodyPr wrap="square" rtlCol="0">
              <a:spAutoFit/>
            </a:bodyPr>
            <a:lstStyle/>
            <a:p>
              <a:pPr algn="ctr"/>
              <a:r>
                <a:rPr lang="en-US" sz="900">
                  <a:latin typeface="Segoe Print" panose="02000800000000000000" pitchFamily="2" charset="0"/>
                </a:rPr>
                <a:t>No</a:t>
              </a:r>
            </a:p>
          </p:txBody>
        </p:sp>
        <p:sp>
          <p:nvSpPr>
            <p:cNvPr id="88" name="TextBox 87">
              <a:extLst>
                <a:ext uri="{FF2B5EF4-FFF2-40B4-BE49-F238E27FC236}">
                  <a16:creationId xmlns:a16="http://schemas.microsoft.com/office/drawing/2014/main" id="{6F8014F1-6DB4-DD49-9200-2A7E33CAF27D}"/>
                </a:ext>
              </a:extLst>
            </p:cNvPr>
            <p:cNvSpPr txBox="1"/>
            <p:nvPr/>
          </p:nvSpPr>
          <p:spPr>
            <a:xfrm>
              <a:off x="1423251" y="2668567"/>
              <a:ext cx="512570" cy="230832"/>
            </a:xfrm>
            <a:prstGeom prst="rect">
              <a:avLst/>
            </a:prstGeom>
            <a:noFill/>
          </p:spPr>
          <p:txBody>
            <a:bodyPr wrap="square" rtlCol="0">
              <a:spAutoFit/>
            </a:bodyPr>
            <a:lstStyle/>
            <a:p>
              <a:pPr algn="ctr"/>
              <a:r>
                <a:rPr lang="en-US" sz="900">
                  <a:latin typeface="Segoe Print" panose="02000800000000000000" pitchFamily="2" charset="0"/>
                </a:rPr>
                <a:t>6</a:t>
              </a:r>
            </a:p>
          </p:txBody>
        </p:sp>
        <p:sp>
          <p:nvSpPr>
            <p:cNvPr id="89" name="TextBox 88">
              <a:extLst>
                <a:ext uri="{FF2B5EF4-FFF2-40B4-BE49-F238E27FC236}">
                  <a16:creationId xmlns:a16="http://schemas.microsoft.com/office/drawing/2014/main" id="{61A23ADC-F924-214F-9F37-C8F16D70204F}"/>
                </a:ext>
              </a:extLst>
            </p:cNvPr>
            <p:cNvSpPr txBox="1"/>
            <p:nvPr/>
          </p:nvSpPr>
          <p:spPr>
            <a:xfrm>
              <a:off x="1809137" y="2664163"/>
              <a:ext cx="512570" cy="230832"/>
            </a:xfrm>
            <a:prstGeom prst="rect">
              <a:avLst/>
            </a:prstGeom>
            <a:noFill/>
          </p:spPr>
          <p:txBody>
            <a:bodyPr wrap="square" rtlCol="0">
              <a:spAutoFit/>
            </a:bodyPr>
            <a:lstStyle/>
            <a:p>
              <a:pPr algn="ctr"/>
              <a:r>
                <a:rPr lang="en-US" sz="900">
                  <a:latin typeface="Segoe Print" panose="02000800000000000000" pitchFamily="2" charset="0"/>
                </a:rPr>
                <a:t>T</a:t>
              </a:r>
            </a:p>
          </p:txBody>
        </p:sp>
        <p:sp>
          <p:nvSpPr>
            <p:cNvPr id="90" name="TextBox 89">
              <a:extLst>
                <a:ext uri="{FF2B5EF4-FFF2-40B4-BE49-F238E27FC236}">
                  <a16:creationId xmlns:a16="http://schemas.microsoft.com/office/drawing/2014/main" id="{828C6E1F-56E4-3241-9B40-E7A342AA8961}"/>
                </a:ext>
              </a:extLst>
            </p:cNvPr>
            <p:cNvSpPr txBox="1"/>
            <p:nvPr/>
          </p:nvSpPr>
          <p:spPr>
            <a:xfrm>
              <a:off x="2209186" y="2647708"/>
              <a:ext cx="512570" cy="230832"/>
            </a:xfrm>
            <a:prstGeom prst="rect">
              <a:avLst/>
            </a:prstGeom>
            <a:noFill/>
          </p:spPr>
          <p:txBody>
            <a:bodyPr wrap="square" rtlCol="0">
              <a:spAutoFit/>
            </a:bodyPr>
            <a:lstStyle/>
            <a:p>
              <a:pPr algn="ctr"/>
              <a:r>
                <a:rPr lang="en-US" sz="900">
                  <a:latin typeface="Segoe Print" panose="02000800000000000000" pitchFamily="2" charset="0"/>
                </a:rPr>
                <a:t>Blue</a:t>
              </a:r>
            </a:p>
          </p:txBody>
        </p:sp>
        <p:sp>
          <p:nvSpPr>
            <p:cNvPr id="91" name="TextBox 90">
              <a:extLst>
                <a:ext uri="{FF2B5EF4-FFF2-40B4-BE49-F238E27FC236}">
                  <a16:creationId xmlns:a16="http://schemas.microsoft.com/office/drawing/2014/main" id="{3898DB94-E17A-424E-87BF-757A7AC43DF1}"/>
                </a:ext>
              </a:extLst>
            </p:cNvPr>
            <p:cNvSpPr txBox="1"/>
            <p:nvPr/>
          </p:nvSpPr>
          <p:spPr>
            <a:xfrm>
              <a:off x="2566020" y="2636472"/>
              <a:ext cx="512570" cy="230832"/>
            </a:xfrm>
            <a:prstGeom prst="rect">
              <a:avLst/>
            </a:prstGeom>
            <a:noFill/>
          </p:spPr>
          <p:txBody>
            <a:bodyPr wrap="square" rtlCol="0">
              <a:spAutoFit/>
            </a:bodyPr>
            <a:lstStyle/>
            <a:p>
              <a:pPr algn="ctr"/>
              <a:r>
                <a:rPr lang="en-US" sz="900">
                  <a:latin typeface="Segoe Print" panose="02000800000000000000" pitchFamily="2" charset="0"/>
                </a:rPr>
                <a:t>Yes</a:t>
              </a:r>
            </a:p>
          </p:txBody>
        </p:sp>
        <p:sp>
          <p:nvSpPr>
            <p:cNvPr id="92" name="TextBox 91">
              <a:extLst>
                <a:ext uri="{FF2B5EF4-FFF2-40B4-BE49-F238E27FC236}">
                  <a16:creationId xmlns:a16="http://schemas.microsoft.com/office/drawing/2014/main" id="{938CC1DE-C122-CF40-9A42-17E477FE289E}"/>
                </a:ext>
              </a:extLst>
            </p:cNvPr>
            <p:cNvSpPr txBox="1"/>
            <p:nvPr/>
          </p:nvSpPr>
          <p:spPr>
            <a:xfrm>
              <a:off x="2215911" y="2835976"/>
              <a:ext cx="512570" cy="230832"/>
            </a:xfrm>
            <a:prstGeom prst="rect">
              <a:avLst/>
            </a:prstGeom>
            <a:noFill/>
          </p:spPr>
          <p:txBody>
            <a:bodyPr wrap="square" rtlCol="0">
              <a:spAutoFit/>
            </a:bodyPr>
            <a:lstStyle/>
            <a:p>
              <a:pPr algn="ctr"/>
              <a:r>
                <a:rPr lang="en-US" sz="900">
                  <a:latin typeface="Segoe Print" panose="02000800000000000000" pitchFamily="2" charset="0"/>
                </a:rPr>
                <a:t>Red</a:t>
              </a:r>
            </a:p>
          </p:txBody>
        </p:sp>
        <p:sp>
          <p:nvSpPr>
            <p:cNvPr id="93" name="TextBox 92">
              <a:extLst>
                <a:ext uri="{FF2B5EF4-FFF2-40B4-BE49-F238E27FC236}">
                  <a16:creationId xmlns:a16="http://schemas.microsoft.com/office/drawing/2014/main" id="{737EC53A-31DA-5347-B326-26FD711B6509}"/>
                </a:ext>
              </a:extLst>
            </p:cNvPr>
            <p:cNvSpPr txBox="1"/>
            <p:nvPr/>
          </p:nvSpPr>
          <p:spPr>
            <a:xfrm>
              <a:off x="2572745" y="2824740"/>
              <a:ext cx="512570" cy="230832"/>
            </a:xfrm>
            <a:prstGeom prst="rect">
              <a:avLst/>
            </a:prstGeom>
            <a:noFill/>
          </p:spPr>
          <p:txBody>
            <a:bodyPr wrap="square" rtlCol="0">
              <a:spAutoFit/>
            </a:bodyPr>
            <a:lstStyle/>
            <a:p>
              <a:pPr algn="ctr"/>
              <a:r>
                <a:rPr lang="en-US" sz="900">
                  <a:latin typeface="Segoe Print" panose="02000800000000000000" pitchFamily="2" charset="0"/>
                </a:rPr>
                <a:t>No</a:t>
              </a:r>
            </a:p>
          </p:txBody>
        </p:sp>
      </p:grpSp>
      <p:sp>
        <p:nvSpPr>
          <p:cNvPr id="5" name="Title 2">
            <a:extLst>
              <a:ext uri="{FF2B5EF4-FFF2-40B4-BE49-F238E27FC236}">
                <a16:creationId xmlns:a16="http://schemas.microsoft.com/office/drawing/2014/main" id="{BF488BA8-63BA-AFAB-9276-5A27B9A42825}"/>
              </a:ext>
            </a:extLst>
          </p:cNvPr>
          <p:cNvSpPr txBox="1">
            <a:spLocks/>
          </p:cNvSpPr>
          <p:nvPr/>
        </p:nvSpPr>
        <p:spPr>
          <a:xfrm>
            <a:off x="1505996" y="117053"/>
            <a:ext cx="9268442" cy="794520"/>
          </a:xfrm>
          <a:prstGeom prst="rect">
            <a:avLst/>
          </a:prstGeom>
        </p:spPr>
        <p:txBody>
          <a:bodyPr>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ctr"/>
            <a:r>
              <a:rPr lang="en-US" sz="3800" dirty="0">
                <a:solidFill>
                  <a:schemeClr val="accent1"/>
                </a:solidFill>
              </a:rPr>
              <a:t>Framework #3: </a:t>
            </a:r>
            <a:r>
              <a:rPr lang="en-US" sz="3800" dirty="0">
                <a:solidFill>
                  <a:schemeClr val="tx1">
                    <a:lumMod val="50000"/>
                    <a:lumOff val="50000"/>
                  </a:schemeClr>
                </a:solidFill>
              </a:rPr>
              <a:t>AI in Use vs. Machine Learning</a:t>
            </a:r>
          </a:p>
        </p:txBody>
      </p:sp>
      <p:sp>
        <p:nvSpPr>
          <p:cNvPr id="3" name="Oval 2">
            <a:extLst>
              <a:ext uri="{FF2B5EF4-FFF2-40B4-BE49-F238E27FC236}">
                <a16:creationId xmlns:a16="http://schemas.microsoft.com/office/drawing/2014/main" id="{8E9A2CAE-E35D-65F2-E237-7FB7F014E9D3}"/>
              </a:ext>
            </a:extLst>
          </p:cNvPr>
          <p:cNvSpPr/>
          <p:nvPr/>
        </p:nvSpPr>
        <p:spPr>
          <a:xfrm>
            <a:off x="719047" y="1341443"/>
            <a:ext cx="7320053" cy="2282708"/>
          </a:xfrm>
          <a:prstGeom prst="ellipse">
            <a:avLst/>
          </a:prstGeom>
          <a:solidFill>
            <a:schemeClr val="accent2">
              <a:alpha val="30196"/>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AAF2AB2-8D5E-8524-F583-D639171C7640}"/>
              </a:ext>
            </a:extLst>
          </p:cNvPr>
          <p:cNvSpPr txBox="1"/>
          <p:nvPr/>
        </p:nvSpPr>
        <p:spPr>
          <a:xfrm>
            <a:off x="7663408" y="847088"/>
            <a:ext cx="3367717" cy="523220"/>
          </a:xfrm>
          <a:prstGeom prst="rect">
            <a:avLst/>
          </a:prstGeom>
          <a:noFill/>
        </p:spPr>
        <p:txBody>
          <a:bodyPr wrap="none" rtlCol="0">
            <a:spAutoFit/>
          </a:bodyPr>
          <a:lstStyle/>
          <a:p>
            <a:r>
              <a:rPr lang="en-US" sz="2800" dirty="0">
                <a:solidFill>
                  <a:srgbClr val="FF0000"/>
                </a:solidFill>
              </a:rPr>
              <a:t>Let’s discuss this now.</a:t>
            </a:r>
          </a:p>
        </p:txBody>
      </p:sp>
      <p:cxnSp>
        <p:nvCxnSpPr>
          <p:cNvPr id="10" name="Straight Arrow Connector 9">
            <a:extLst>
              <a:ext uri="{FF2B5EF4-FFF2-40B4-BE49-F238E27FC236}">
                <a16:creationId xmlns:a16="http://schemas.microsoft.com/office/drawing/2014/main" id="{EF8C3A62-FC5D-D5BE-4230-A29E009EB9AC}"/>
              </a:ext>
            </a:extLst>
          </p:cNvPr>
          <p:cNvCxnSpPr>
            <a:cxnSpLocks/>
          </p:cNvCxnSpPr>
          <p:nvPr/>
        </p:nvCxnSpPr>
        <p:spPr>
          <a:xfrm flipH="1">
            <a:off x="4975412" y="1341443"/>
            <a:ext cx="2636043" cy="68458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82918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5D752-DA31-4E51-B696-D199BD1908FE}"/>
              </a:ext>
            </a:extLst>
          </p:cNvPr>
          <p:cNvSpPr/>
          <p:nvPr/>
        </p:nvSpPr>
        <p:spPr>
          <a:xfrm>
            <a:off x="2718344" y="3105834"/>
            <a:ext cx="6755311" cy="646331"/>
          </a:xfrm>
          <a:prstGeom prst="rect">
            <a:avLst/>
          </a:prstGeom>
        </p:spPr>
        <p:txBody>
          <a:bodyPr wrap="none">
            <a:spAutoFit/>
          </a:bodyPr>
          <a:lstStyle/>
          <a:p>
            <a:r>
              <a:rPr lang="en-HK" sz="3600" dirty="0">
                <a:latin typeface="+mj-lt"/>
              </a:rPr>
              <a:t>Generative</a:t>
            </a:r>
            <a:r>
              <a:rPr lang="en-HK" sz="3600" dirty="0">
                <a:solidFill>
                  <a:srgbClr val="202122"/>
                </a:solidFill>
                <a:latin typeface="+mj-lt"/>
              </a:rPr>
              <a:t> </a:t>
            </a:r>
            <a:r>
              <a:rPr lang="en-HK" sz="3600" dirty="0">
                <a:solidFill>
                  <a:srgbClr val="FF0000"/>
                </a:solidFill>
                <a:latin typeface="+mj-lt"/>
              </a:rPr>
              <a:t>Pre-trained</a:t>
            </a:r>
            <a:r>
              <a:rPr lang="en-HK" sz="3600" dirty="0">
                <a:solidFill>
                  <a:srgbClr val="202122"/>
                </a:solidFill>
                <a:latin typeface="+mj-lt"/>
              </a:rPr>
              <a:t> </a:t>
            </a:r>
            <a:r>
              <a:rPr lang="en-HK" sz="3600" dirty="0">
                <a:latin typeface="+mj-lt"/>
              </a:rPr>
              <a:t>Transformer</a:t>
            </a:r>
          </a:p>
        </p:txBody>
      </p:sp>
    </p:spTree>
    <p:extLst>
      <p:ext uri="{BB962C8B-B14F-4D97-AF65-F5344CB8AC3E}">
        <p14:creationId xmlns:p14="http://schemas.microsoft.com/office/powerpoint/2010/main" val="21093184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E7A22-39D3-13D1-2507-FB31AD8FB7BC}"/>
              </a:ext>
            </a:extLst>
          </p:cNvPr>
          <p:cNvSpPr>
            <a:spLocks noGrp="1"/>
          </p:cNvSpPr>
          <p:nvPr>
            <p:ph type="title"/>
          </p:nvPr>
        </p:nvSpPr>
        <p:spPr>
          <a:xfrm>
            <a:off x="838200" y="1826177"/>
            <a:ext cx="10515600" cy="1325563"/>
          </a:xfrm>
        </p:spPr>
        <p:txBody>
          <a:bodyPr/>
          <a:lstStyle/>
          <a:p>
            <a:pPr algn="ctr"/>
            <a:r>
              <a:rPr lang="en-US" dirty="0"/>
              <a:t>What sort of data do you think they used to train the models?</a:t>
            </a:r>
          </a:p>
        </p:txBody>
      </p:sp>
      <p:sp>
        <p:nvSpPr>
          <p:cNvPr id="3" name="TextBox 2">
            <a:extLst>
              <a:ext uri="{FF2B5EF4-FFF2-40B4-BE49-F238E27FC236}">
                <a16:creationId xmlns:a16="http://schemas.microsoft.com/office/drawing/2014/main" id="{C5E23E7F-0A1C-45D0-E199-A1D31330FCBC}"/>
              </a:ext>
            </a:extLst>
          </p:cNvPr>
          <p:cNvSpPr txBox="1"/>
          <p:nvPr/>
        </p:nvSpPr>
        <p:spPr>
          <a:xfrm>
            <a:off x="2337343" y="3444651"/>
            <a:ext cx="7517314" cy="523220"/>
          </a:xfrm>
          <a:prstGeom prst="rect">
            <a:avLst/>
          </a:prstGeom>
          <a:noFill/>
        </p:spPr>
        <p:txBody>
          <a:bodyPr wrap="none" rtlCol="0">
            <a:spAutoFit/>
          </a:bodyPr>
          <a:lstStyle/>
          <a:p>
            <a:r>
              <a:rPr lang="en-US" sz="2800" b="1" u="sng" dirty="0">
                <a:solidFill>
                  <a:srgbClr val="FF0000"/>
                </a:solidFill>
              </a:rPr>
              <a:t>Pre-trained</a:t>
            </a:r>
            <a:r>
              <a:rPr lang="en-US" sz="2800" b="1" dirty="0"/>
              <a:t> </a:t>
            </a:r>
            <a:r>
              <a:rPr lang="en-US" sz="2800" dirty="0"/>
              <a:t>on a lot of text data from the Internet.</a:t>
            </a:r>
          </a:p>
        </p:txBody>
      </p:sp>
      <p:sp>
        <p:nvSpPr>
          <p:cNvPr id="4" name="Arrow: Left 3">
            <a:extLst>
              <a:ext uri="{FF2B5EF4-FFF2-40B4-BE49-F238E27FC236}">
                <a16:creationId xmlns:a16="http://schemas.microsoft.com/office/drawing/2014/main" id="{6ED3E50D-CDFE-5EBB-BC73-BB170800FD6F}"/>
              </a:ext>
            </a:extLst>
          </p:cNvPr>
          <p:cNvSpPr/>
          <p:nvPr/>
        </p:nvSpPr>
        <p:spPr>
          <a:xfrm rot="16200000">
            <a:off x="5724210" y="4275234"/>
            <a:ext cx="743575" cy="595533"/>
          </a:xfrm>
          <a:prstGeom prst="lef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5" name="TextBox 4">
            <a:extLst>
              <a:ext uri="{FF2B5EF4-FFF2-40B4-BE49-F238E27FC236}">
                <a16:creationId xmlns:a16="http://schemas.microsoft.com/office/drawing/2014/main" id="{2A87F815-07AD-09EC-3771-F20487F0B25C}"/>
              </a:ext>
            </a:extLst>
          </p:cNvPr>
          <p:cNvSpPr txBox="1"/>
          <p:nvPr/>
        </p:nvSpPr>
        <p:spPr>
          <a:xfrm>
            <a:off x="3844389" y="5178131"/>
            <a:ext cx="4503220" cy="523220"/>
          </a:xfrm>
          <a:prstGeom prst="rect">
            <a:avLst/>
          </a:prstGeom>
          <a:noFill/>
        </p:spPr>
        <p:txBody>
          <a:bodyPr wrap="none" rtlCol="0">
            <a:spAutoFit/>
          </a:bodyPr>
          <a:lstStyle/>
          <a:p>
            <a:pPr algn="ctr"/>
            <a:r>
              <a:rPr lang="en-US" sz="2800" dirty="0"/>
              <a:t>Then </a:t>
            </a:r>
            <a:r>
              <a:rPr lang="en-US" sz="2800" b="1" u="sng" dirty="0">
                <a:solidFill>
                  <a:srgbClr val="FF0000"/>
                </a:solidFill>
              </a:rPr>
              <a:t>fine-tuned</a:t>
            </a:r>
            <a:r>
              <a:rPr lang="en-US" sz="2800" dirty="0"/>
              <a:t> for chatting. </a:t>
            </a:r>
          </a:p>
        </p:txBody>
      </p:sp>
    </p:spTree>
    <p:extLst>
      <p:ext uri="{BB962C8B-B14F-4D97-AF65-F5344CB8AC3E}">
        <p14:creationId xmlns:p14="http://schemas.microsoft.com/office/powerpoint/2010/main" val="4283051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upervised Fine-tuning: customizing LLMs | by Jose J. Martinez | MantisNLP  | Medium">
            <a:extLst>
              <a:ext uri="{FF2B5EF4-FFF2-40B4-BE49-F238E27FC236}">
                <a16:creationId xmlns:a16="http://schemas.microsoft.com/office/drawing/2014/main" id="{DF4AD9BB-EDCB-DC1D-F800-61D773F9F4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6862" y="2002527"/>
            <a:ext cx="9058275" cy="45624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45FA6D0-A775-22D1-9EB6-92FBBC136632}"/>
              </a:ext>
            </a:extLst>
          </p:cNvPr>
          <p:cNvSpPr txBox="1"/>
          <p:nvPr/>
        </p:nvSpPr>
        <p:spPr>
          <a:xfrm>
            <a:off x="4966782" y="6271591"/>
            <a:ext cx="730264" cy="369332"/>
          </a:xfrm>
          <a:prstGeom prst="rect">
            <a:avLst/>
          </a:prstGeom>
          <a:noFill/>
        </p:spPr>
        <p:txBody>
          <a:bodyPr wrap="none" rtlCol="0">
            <a:spAutoFit/>
          </a:bodyPr>
          <a:lstStyle/>
          <a:p>
            <a:pPr algn="ctr"/>
            <a:r>
              <a:rPr lang="en-US" dirty="0">
                <a:solidFill>
                  <a:srgbClr val="FF0000"/>
                </a:solidFill>
              </a:rPr>
              <a:t>GPT 3</a:t>
            </a:r>
          </a:p>
        </p:txBody>
      </p:sp>
      <p:sp>
        <p:nvSpPr>
          <p:cNvPr id="5" name="TextBox 4">
            <a:extLst>
              <a:ext uri="{FF2B5EF4-FFF2-40B4-BE49-F238E27FC236}">
                <a16:creationId xmlns:a16="http://schemas.microsoft.com/office/drawing/2014/main" id="{47F5ED52-A5CC-E99F-2EB9-28FC942E16A0}"/>
              </a:ext>
            </a:extLst>
          </p:cNvPr>
          <p:cNvSpPr txBox="1"/>
          <p:nvPr/>
        </p:nvSpPr>
        <p:spPr>
          <a:xfrm>
            <a:off x="5628000" y="1633195"/>
            <a:ext cx="4562467" cy="369332"/>
          </a:xfrm>
          <a:prstGeom prst="rect">
            <a:avLst/>
          </a:prstGeom>
          <a:noFill/>
        </p:spPr>
        <p:txBody>
          <a:bodyPr wrap="none" rtlCol="0">
            <a:spAutoFit/>
          </a:bodyPr>
          <a:lstStyle/>
          <a:p>
            <a:r>
              <a:rPr lang="en-US" dirty="0">
                <a:solidFill>
                  <a:srgbClr val="FF0000"/>
                </a:solidFill>
              </a:rPr>
              <a:t>For example, data from chats or Q&amp;A websites</a:t>
            </a:r>
          </a:p>
        </p:txBody>
      </p:sp>
      <p:sp>
        <p:nvSpPr>
          <p:cNvPr id="6" name="TextBox 5">
            <a:extLst>
              <a:ext uri="{FF2B5EF4-FFF2-40B4-BE49-F238E27FC236}">
                <a16:creationId xmlns:a16="http://schemas.microsoft.com/office/drawing/2014/main" id="{FF9E983B-4749-2F9C-C4B3-88F35123BCA8}"/>
              </a:ext>
            </a:extLst>
          </p:cNvPr>
          <p:cNvSpPr txBox="1"/>
          <p:nvPr/>
        </p:nvSpPr>
        <p:spPr>
          <a:xfrm>
            <a:off x="8485357" y="6195670"/>
            <a:ext cx="2286716" cy="369332"/>
          </a:xfrm>
          <a:prstGeom prst="rect">
            <a:avLst/>
          </a:prstGeom>
          <a:noFill/>
        </p:spPr>
        <p:txBody>
          <a:bodyPr wrap="none" rtlCol="0">
            <a:spAutoFit/>
          </a:bodyPr>
          <a:lstStyle/>
          <a:p>
            <a:r>
              <a:rPr lang="en-US" dirty="0">
                <a:solidFill>
                  <a:srgbClr val="FF0000"/>
                </a:solidFill>
              </a:rPr>
              <a:t>LLM used by ChatGPT</a:t>
            </a:r>
          </a:p>
        </p:txBody>
      </p:sp>
      <p:sp>
        <p:nvSpPr>
          <p:cNvPr id="7" name="TextBox 6">
            <a:extLst>
              <a:ext uri="{FF2B5EF4-FFF2-40B4-BE49-F238E27FC236}">
                <a16:creationId xmlns:a16="http://schemas.microsoft.com/office/drawing/2014/main" id="{2F7774FD-D824-1C2F-91CD-3DA78B6BC640}"/>
              </a:ext>
            </a:extLst>
          </p:cNvPr>
          <p:cNvSpPr txBox="1"/>
          <p:nvPr/>
        </p:nvSpPr>
        <p:spPr>
          <a:xfrm>
            <a:off x="798092" y="262109"/>
            <a:ext cx="5022465" cy="523220"/>
          </a:xfrm>
          <a:prstGeom prst="rect">
            <a:avLst/>
          </a:prstGeom>
          <a:noFill/>
        </p:spPr>
        <p:txBody>
          <a:bodyPr wrap="none" rtlCol="0">
            <a:spAutoFit/>
          </a:bodyPr>
          <a:lstStyle/>
          <a:p>
            <a:r>
              <a:rPr lang="en-US" sz="2800" dirty="0"/>
              <a:t>Fine Tuning, Part 1 (curated data)</a:t>
            </a:r>
          </a:p>
        </p:txBody>
      </p:sp>
      <p:sp>
        <p:nvSpPr>
          <p:cNvPr id="8" name="TextBox 7">
            <a:extLst>
              <a:ext uri="{FF2B5EF4-FFF2-40B4-BE49-F238E27FC236}">
                <a16:creationId xmlns:a16="http://schemas.microsoft.com/office/drawing/2014/main" id="{A224B5FA-13E9-47AD-A5A5-230857614014}"/>
              </a:ext>
            </a:extLst>
          </p:cNvPr>
          <p:cNvSpPr txBox="1"/>
          <p:nvPr/>
        </p:nvSpPr>
        <p:spPr>
          <a:xfrm>
            <a:off x="8337846" y="2865782"/>
            <a:ext cx="3632570" cy="707886"/>
          </a:xfrm>
          <a:prstGeom prst="rect">
            <a:avLst/>
          </a:prstGeom>
          <a:noFill/>
        </p:spPr>
        <p:txBody>
          <a:bodyPr wrap="square" rtlCol="0">
            <a:spAutoFit/>
          </a:bodyPr>
          <a:lstStyle/>
          <a:p>
            <a:pPr lvl="1"/>
            <a:r>
              <a:rPr lang="en-US" sz="4000" dirty="0">
                <a:solidFill>
                  <a:srgbClr val="FF0000"/>
                </a:solidFill>
              </a:rPr>
              <a:t>Questions?</a:t>
            </a:r>
          </a:p>
        </p:txBody>
      </p:sp>
      <p:pic>
        <p:nvPicPr>
          <p:cNvPr id="2" name="Picture 1">
            <a:extLst>
              <a:ext uri="{FF2B5EF4-FFF2-40B4-BE49-F238E27FC236}">
                <a16:creationId xmlns:a16="http://schemas.microsoft.com/office/drawing/2014/main" id="{F147B29A-7257-A478-C511-A3EBD90CE843}"/>
              </a:ext>
            </a:extLst>
          </p:cNvPr>
          <p:cNvPicPr>
            <a:picLocks noChangeAspect="1"/>
          </p:cNvPicPr>
          <p:nvPr/>
        </p:nvPicPr>
        <p:blipFill>
          <a:blip r:embed="rId4"/>
          <a:stretch>
            <a:fillRect/>
          </a:stretch>
        </p:blipFill>
        <p:spPr>
          <a:xfrm>
            <a:off x="519796" y="1294822"/>
            <a:ext cx="4682972" cy="2988942"/>
          </a:xfrm>
          <a:prstGeom prst="rect">
            <a:avLst/>
          </a:prstGeom>
        </p:spPr>
      </p:pic>
    </p:spTree>
    <p:extLst>
      <p:ext uri="{BB962C8B-B14F-4D97-AF65-F5344CB8AC3E}">
        <p14:creationId xmlns:p14="http://schemas.microsoft.com/office/powerpoint/2010/main" val="1702468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substackcdn.com/image/fetch/w_1456,c_limit,f_auto,q_auto:good,fl_progressive:steep/https%3A%2F%2Fsubstack-post-media.s3.amazonaws.com%2Fpublic%2Fimages%2F569da57d-69ec-4f27-a02a-a929388ea841_3431x3576.png">
            <a:extLst>
              <a:ext uri="{FF2B5EF4-FFF2-40B4-BE49-F238E27FC236}">
                <a16:creationId xmlns:a16="http://schemas.microsoft.com/office/drawing/2014/main" id="{DF16ED54-1B0A-8B6A-8552-0820408340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8141" y="301389"/>
            <a:ext cx="6000379" cy="625522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7DC584D-5E13-9F42-B869-1782A7FA8D0A}"/>
              </a:ext>
            </a:extLst>
          </p:cNvPr>
          <p:cNvSpPr txBox="1"/>
          <p:nvPr/>
        </p:nvSpPr>
        <p:spPr>
          <a:xfrm>
            <a:off x="7826073" y="1472050"/>
            <a:ext cx="3862345" cy="3539430"/>
          </a:xfrm>
          <a:prstGeom prst="rect">
            <a:avLst/>
          </a:prstGeom>
          <a:noFill/>
        </p:spPr>
        <p:txBody>
          <a:bodyPr wrap="square" rtlCol="0">
            <a:spAutoFit/>
          </a:bodyPr>
          <a:lstStyle/>
          <a:p>
            <a:r>
              <a:rPr lang="en-US" sz="3200" dirty="0"/>
              <a:t>GPT-3 represents a </a:t>
            </a:r>
            <a:r>
              <a:rPr lang="en-US" sz="3200" b="1" u="sng" dirty="0"/>
              <a:t>family</a:t>
            </a:r>
            <a:r>
              <a:rPr lang="en-US" sz="3200" dirty="0"/>
              <a:t> of models.</a:t>
            </a:r>
          </a:p>
          <a:p>
            <a:endParaRPr lang="en-US" sz="3200" dirty="0"/>
          </a:p>
          <a:p>
            <a:r>
              <a:rPr lang="en-US" sz="3200" dirty="0"/>
              <a:t>The models differ on:</a:t>
            </a:r>
          </a:p>
          <a:p>
            <a:pPr marL="457200" indent="-457200">
              <a:buFont typeface="Arial" panose="020B0604020202020204" pitchFamily="34" charset="0"/>
              <a:buChar char="•"/>
            </a:pPr>
            <a:r>
              <a:rPr lang="en-US" sz="3200" dirty="0"/>
              <a:t># of parameters</a:t>
            </a:r>
          </a:p>
          <a:p>
            <a:pPr marL="457200" indent="-457200">
              <a:buFont typeface="Arial" panose="020B0604020202020204" pitchFamily="34" charset="0"/>
              <a:buChar char="•"/>
            </a:pPr>
            <a:r>
              <a:rPr lang="en-US" sz="3200" dirty="0"/>
              <a:t>Data used</a:t>
            </a:r>
          </a:p>
          <a:p>
            <a:pPr marL="457200" indent="-457200">
              <a:buFont typeface="Arial" panose="020B0604020202020204" pitchFamily="34" charset="0"/>
              <a:buChar char="•"/>
            </a:pPr>
            <a:r>
              <a:rPr lang="en-US" sz="3200" dirty="0"/>
              <a:t>Training strategy</a:t>
            </a:r>
          </a:p>
        </p:txBody>
      </p:sp>
      <p:pic>
        <p:nvPicPr>
          <p:cNvPr id="10" name="Picture 9">
            <a:extLst>
              <a:ext uri="{FF2B5EF4-FFF2-40B4-BE49-F238E27FC236}">
                <a16:creationId xmlns:a16="http://schemas.microsoft.com/office/drawing/2014/main" id="{F473C9B2-E4A0-9264-C45A-6F985DDBF9FE}"/>
              </a:ext>
            </a:extLst>
          </p:cNvPr>
          <p:cNvPicPr>
            <a:picLocks noChangeAspect="1"/>
          </p:cNvPicPr>
          <p:nvPr/>
        </p:nvPicPr>
        <p:blipFill>
          <a:blip r:embed="rId3"/>
          <a:srcRect l="9268" r="9826"/>
          <a:stretch/>
        </p:blipFill>
        <p:spPr>
          <a:xfrm>
            <a:off x="5391740" y="5883966"/>
            <a:ext cx="6707116" cy="788149"/>
          </a:xfrm>
          <a:prstGeom prst="rect">
            <a:avLst/>
          </a:prstGeom>
        </p:spPr>
      </p:pic>
      <p:sp>
        <p:nvSpPr>
          <p:cNvPr id="11" name="Oval 10">
            <a:extLst>
              <a:ext uri="{FF2B5EF4-FFF2-40B4-BE49-F238E27FC236}">
                <a16:creationId xmlns:a16="http://schemas.microsoft.com/office/drawing/2014/main" id="{CA84990A-D3A4-8E4A-375C-D9579EF07BE9}"/>
              </a:ext>
            </a:extLst>
          </p:cNvPr>
          <p:cNvSpPr/>
          <p:nvPr/>
        </p:nvSpPr>
        <p:spPr>
          <a:xfrm>
            <a:off x="8090452" y="5831253"/>
            <a:ext cx="4008403" cy="840862"/>
          </a:xfrm>
          <a:prstGeom prst="ellipse">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3CA301A0-EB3D-FD78-9295-0E66CCA40FB5}"/>
              </a:ext>
            </a:extLst>
          </p:cNvPr>
          <p:cNvCxnSpPr>
            <a:cxnSpLocks/>
            <a:stCxn id="5" idx="2"/>
          </p:cNvCxnSpPr>
          <p:nvPr/>
        </p:nvCxnSpPr>
        <p:spPr>
          <a:xfrm>
            <a:off x="9757246" y="5011480"/>
            <a:ext cx="0" cy="7035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811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3" presetClass="emph" presetSubtype="2" fill="hold" nodeType="withEffect">
                                  <p:stCondLst>
                                    <p:cond delay="0"/>
                                  </p:stCondLst>
                                  <p:iterate type="lt">
                                    <p:tmPct val="0"/>
                                  </p:iterate>
                                  <p:childTnLst>
                                    <p:animClr clrSpc="rgb" dir="cw">
                                      <p:cBhvr override="childStyle">
                                        <p:cTn id="12" dur="500" fill="hold"/>
                                        <p:tgtEl>
                                          <p:spTgt spid="5">
                                            <p:txEl>
                                              <p:pRg st="5" end="5"/>
                                            </p:txEl>
                                          </p:spTgt>
                                        </p:tgtEl>
                                        <p:attrNameLst>
                                          <p:attrName>style.color</p:attrName>
                                        </p:attrNameLst>
                                      </p:cBhvr>
                                      <p:to>
                                        <a:srgbClr val="FF0000"/>
                                      </p:to>
                                    </p:animClr>
                                  </p:childTnLst>
                                </p:cTn>
                              </p:par>
                              <p:par>
                                <p:cTn id="13" presetID="15" presetClass="emph" presetSubtype="0" nodeType="withEffect">
                                  <p:stCondLst>
                                    <p:cond delay="0"/>
                                  </p:stCondLst>
                                  <p:iterate type="lt">
                                    <p:tmAbs val="0"/>
                                  </p:iterate>
                                  <p:childTnLst>
                                    <p:set>
                                      <p:cBhvr override="childStyle">
                                        <p:cTn id="14" dur="indefinite"/>
                                        <p:tgtEl>
                                          <p:spTgt spid="5">
                                            <p:txEl>
                                              <p:pRg st="5" end="5"/>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F7774FD-D824-1C2F-91CD-3DA78B6BC640}"/>
              </a:ext>
            </a:extLst>
          </p:cNvPr>
          <p:cNvSpPr txBox="1"/>
          <p:nvPr/>
        </p:nvSpPr>
        <p:spPr>
          <a:xfrm>
            <a:off x="506895" y="476104"/>
            <a:ext cx="5614486" cy="523220"/>
          </a:xfrm>
          <a:prstGeom prst="rect">
            <a:avLst/>
          </a:prstGeom>
          <a:noFill/>
        </p:spPr>
        <p:txBody>
          <a:bodyPr wrap="none" rtlCol="0">
            <a:spAutoFit/>
          </a:bodyPr>
          <a:lstStyle/>
          <a:p>
            <a:r>
              <a:rPr lang="en-US" sz="2800" dirty="0"/>
              <a:t>Fine Tuning, Part 2 (human feedback)</a:t>
            </a:r>
          </a:p>
        </p:txBody>
      </p:sp>
      <p:pic>
        <p:nvPicPr>
          <p:cNvPr id="2" name="Picture 2">
            <a:extLst>
              <a:ext uri="{FF2B5EF4-FFF2-40B4-BE49-F238E27FC236}">
                <a16:creationId xmlns:a16="http://schemas.microsoft.com/office/drawing/2014/main" id="{DA4532CD-ED62-18E5-3DBB-51EF1E0B5B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895" y="1977885"/>
            <a:ext cx="5520197" cy="384048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D1EC4965-8202-2CBA-1B97-74F7D5A0D3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2669" y="1977885"/>
            <a:ext cx="5302436" cy="384048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A8EA32FA-12D2-1249-303B-525EC2E622B1}"/>
              </a:ext>
            </a:extLst>
          </p:cNvPr>
          <p:cNvSpPr/>
          <p:nvPr/>
        </p:nvSpPr>
        <p:spPr>
          <a:xfrm>
            <a:off x="2901233" y="1612125"/>
            <a:ext cx="731520" cy="7315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1</a:t>
            </a:r>
            <a:endParaRPr lang="en-US" dirty="0"/>
          </a:p>
        </p:txBody>
      </p:sp>
      <p:sp>
        <p:nvSpPr>
          <p:cNvPr id="9" name="Oval 8">
            <a:extLst>
              <a:ext uri="{FF2B5EF4-FFF2-40B4-BE49-F238E27FC236}">
                <a16:creationId xmlns:a16="http://schemas.microsoft.com/office/drawing/2014/main" id="{7F3A9205-0E36-BCA5-FF2C-40CC451C58ED}"/>
              </a:ext>
            </a:extLst>
          </p:cNvPr>
          <p:cNvSpPr/>
          <p:nvPr/>
        </p:nvSpPr>
        <p:spPr>
          <a:xfrm>
            <a:off x="9712850" y="1612125"/>
            <a:ext cx="731520" cy="7315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2</a:t>
            </a:r>
            <a:endParaRPr lang="en-US" dirty="0"/>
          </a:p>
        </p:txBody>
      </p:sp>
      <p:sp>
        <p:nvSpPr>
          <p:cNvPr id="10" name="TextBox 9">
            <a:extLst>
              <a:ext uri="{FF2B5EF4-FFF2-40B4-BE49-F238E27FC236}">
                <a16:creationId xmlns:a16="http://schemas.microsoft.com/office/drawing/2014/main" id="{D58C28C8-628F-4AC5-B267-A26349597B6C}"/>
              </a:ext>
            </a:extLst>
          </p:cNvPr>
          <p:cNvSpPr txBox="1"/>
          <p:nvPr/>
        </p:nvSpPr>
        <p:spPr>
          <a:xfrm>
            <a:off x="8052535" y="495008"/>
            <a:ext cx="3632570" cy="707886"/>
          </a:xfrm>
          <a:prstGeom prst="rect">
            <a:avLst/>
          </a:prstGeom>
          <a:noFill/>
        </p:spPr>
        <p:txBody>
          <a:bodyPr wrap="square" rtlCol="0">
            <a:spAutoFit/>
          </a:bodyPr>
          <a:lstStyle/>
          <a:p>
            <a:pPr lvl="1"/>
            <a:r>
              <a:rPr lang="en-US" sz="4000" dirty="0">
                <a:solidFill>
                  <a:srgbClr val="FF0000"/>
                </a:solidFill>
              </a:rPr>
              <a:t>Questions?</a:t>
            </a:r>
          </a:p>
        </p:txBody>
      </p:sp>
    </p:spTree>
    <p:extLst>
      <p:ext uri="{BB962C8B-B14F-4D97-AF65-F5344CB8AC3E}">
        <p14:creationId xmlns:p14="http://schemas.microsoft.com/office/powerpoint/2010/main" val="1872215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1DF17-B744-BC39-BE96-035DCEAE620C}"/>
              </a:ext>
            </a:extLst>
          </p:cNvPr>
          <p:cNvSpPr>
            <a:spLocks noGrp="1"/>
          </p:cNvSpPr>
          <p:nvPr>
            <p:ph type="title"/>
          </p:nvPr>
        </p:nvSpPr>
        <p:spPr>
          <a:xfrm>
            <a:off x="838200" y="2766218"/>
            <a:ext cx="10515600" cy="1325563"/>
          </a:xfrm>
        </p:spPr>
        <p:txBody>
          <a:bodyPr/>
          <a:lstStyle/>
          <a:p>
            <a:pPr algn="ctr"/>
            <a:r>
              <a:rPr lang="en-US" dirty="0"/>
              <a:t>Brief interlude on other generative AI.</a:t>
            </a:r>
            <a:br>
              <a:rPr lang="en-US" dirty="0"/>
            </a:br>
            <a:r>
              <a:rPr lang="en-US" sz="3600" dirty="0"/>
              <a:t>(only if enough time available)</a:t>
            </a:r>
          </a:p>
        </p:txBody>
      </p:sp>
    </p:spTree>
    <p:extLst>
      <p:ext uri="{BB962C8B-B14F-4D97-AF65-F5344CB8AC3E}">
        <p14:creationId xmlns:p14="http://schemas.microsoft.com/office/powerpoint/2010/main" val="2248956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5B96C-B9BC-4E68-862E-F8451390CAE8}"/>
              </a:ext>
            </a:extLst>
          </p:cNvPr>
          <p:cNvSpPr>
            <a:spLocks noGrp="1"/>
          </p:cNvSpPr>
          <p:nvPr>
            <p:ph type="title"/>
          </p:nvPr>
        </p:nvSpPr>
        <p:spPr/>
        <p:txBody>
          <a:bodyPr/>
          <a:lstStyle/>
          <a:p>
            <a:r>
              <a:rPr lang="es-419" b="1" dirty="0"/>
              <a:t>Neural Networks (</a:t>
            </a:r>
            <a:r>
              <a:rPr lang="en-US" b="1" dirty="0"/>
              <a:t>Deep Learning</a:t>
            </a:r>
            <a:r>
              <a:rPr lang="es-419" b="1" dirty="0"/>
              <a:t>)</a:t>
            </a:r>
          </a:p>
        </p:txBody>
      </p:sp>
      <p:sp>
        <p:nvSpPr>
          <p:cNvPr id="3" name="Content Placeholder 2">
            <a:extLst>
              <a:ext uri="{FF2B5EF4-FFF2-40B4-BE49-F238E27FC236}">
                <a16:creationId xmlns:a16="http://schemas.microsoft.com/office/drawing/2014/main" id="{EF607CAF-B2E2-4ADA-BA42-138A31CBEACE}"/>
              </a:ext>
            </a:extLst>
          </p:cNvPr>
          <p:cNvSpPr>
            <a:spLocks noGrp="1"/>
          </p:cNvSpPr>
          <p:nvPr>
            <p:ph idx="1"/>
          </p:nvPr>
        </p:nvSpPr>
        <p:spPr>
          <a:xfrm>
            <a:off x="838200" y="1825625"/>
            <a:ext cx="10515600" cy="1080524"/>
          </a:xfrm>
        </p:spPr>
        <p:txBody>
          <a:bodyPr>
            <a:normAutofit/>
          </a:bodyPr>
          <a:lstStyle/>
          <a:p>
            <a:pPr marL="0" indent="0" algn="just">
              <a:buNone/>
            </a:pPr>
            <a:r>
              <a:rPr lang="en-US" dirty="0"/>
              <a:t>A neural network is a “stack” of models, where each layer generates increasingly complex (and non-linear) representations of the features:</a:t>
            </a:r>
            <a:endParaRPr lang="es-419" dirty="0"/>
          </a:p>
        </p:txBody>
      </p:sp>
      <p:pic>
        <p:nvPicPr>
          <p:cNvPr id="1026" name="Picture 2" descr="Image result for neural network">
            <a:extLst>
              <a:ext uri="{FF2B5EF4-FFF2-40B4-BE49-F238E27FC236}">
                <a16:creationId xmlns:a16="http://schemas.microsoft.com/office/drawing/2014/main" id="{E82ED451-171D-4B6E-AB3B-F3F865A882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8920" y="2950878"/>
            <a:ext cx="6085376" cy="29849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36B9C1D-CA09-44AA-BF9D-6BE4C955CEDC}"/>
              </a:ext>
            </a:extLst>
          </p:cNvPr>
          <p:cNvSpPr txBox="1"/>
          <p:nvPr/>
        </p:nvSpPr>
        <p:spPr>
          <a:xfrm>
            <a:off x="426418" y="3489265"/>
            <a:ext cx="3128056" cy="954107"/>
          </a:xfrm>
          <a:prstGeom prst="rect">
            <a:avLst/>
          </a:prstGeom>
          <a:noFill/>
        </p:spPr>
        <p:txBody>
          <a:bodyPr wrap="square" rtlCol="0">
            <a:spAutoFit/>
          </a:bodyPr>
          <a:lstStyle/>
          <a:p>
            <a:pPr algn="ctr"/>
            <a:r>
              <a:rPr lang="en-US" sz="2800" b="1" dirty="0"/>
              <a:t>Models (e.g., logistic regression</a:t>
            </a:r>
            <a:r>
              <a:rPr lang="es-419" sz="2800" b="1" dirty="0"/>
              <a:t>)</a:t>
            </a:r>
          </a:p>
        </p:txBody>
      </p:sp>
      <p:cxnSp>
        <p:nvCxnSpPr>
          <p:cNvPr id="6" name="Straight Arrow Connector 5">
            <a:extLst>
              <a:ext uri="{FF2B5EF4-FFF2-40B4-BE49-F238E27FC236}">
                <a16:creationId xmlns:a16="http://schemas.microsoft.com/office/drawing/2014/main" id="{DE6FA6E9-AD55-470B-973E-4F99AA5C2801}"/>
              </a:ext>
            </a:extLst>
          </p:cNvPr>
          <p:cNvCxnSpPr>
            <a:cxnSpLocks/>
            <a:stCxn id="4" idx="3"/>
          </p:cNvCxnSpPr>
          <p:nvPr/>
        </p:nvCxnSpPr>
        <p:spPr>
          <a:xfrm flipV="1">
            <a:off x="3554474" y="3405199"/>
            <a:ext cx="2541526" cy="56112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C3D6A89-816C-4973-B439-8E267A67134C}"/>
              </a:ext>
            </a:extLst>
          </p:cNvPr>
          <p:cNvCxnSpPr>
            <a:cxnSpLocks/>
            <a:stCxn id="4" idx="3"/>
          </p:cNvCxnSpPr>
          <p:nvPr/>
        </p:nvCxnSpPr>
        <p:spPr>
          <a:xfrm>
            <a:off x="3554474" y="3966319"/>
            <a:ext cx="5765372" cy="23018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29BEA5B-ADEA-405D-BDF5-7BCA8219B7C1}"/>
              </a:ext>
            </a:extLst>
          </p:cNvPr>
          <p:cNvCxnSpPr>
            <a:cxnSpLocks/>
            <a:stCxn id="4" idx="3"/>
          </p:cNvCxnSpPr>
          <p:nvPr/>
        </p:nvCxnSpPr>
        <p:spPr>
          <a:xfrm>
            <a:off x="3554474" y="3966319"/>
            <a:ext cx="4305849" cy="61198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744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194" name="Picture 2" descr="Multimodal Generative AI">
            <a:extLst>
              <a:ext uri="{FF2B5EF4-FFF2-40B4-BE49-F238E27FC236}">
                <a16:creationId xmlns:a16="http://schemas.microsoft.com/office/drawing/2014/main" id="{CF83488D-8A47-401F-B2FC-65165A9AD3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5471" y="1030033"/>
            <a:ext cx="9641058" cy="479793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649B50F-2F26-32D4-CAEC-C3D61F1D1665}"/>
              </a:ext>
            </a:extLst>
          </p:cNvPr>
          <p:cNvSpPr/>
          <p:nvPr/>
        </p:nvSpPr>
        <p:spPr>
          <a:xfrm>
            <a:off x="8027199" y="2237934"/>
            <a:ext cx="2647427" cy="1191065"/>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Tree>
    <p:extLst>
      <p:ext uri="{BB962C8B-B14F-4D97-AF65-F5344CB8AC3E}">
        <p14:creationId xmlns:p14="http://schemas.microsoft.com/office/powerpoint/2010/main" val="3268047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1.xml><?xml version="1.0" encoding="utf-8"?>
<p:sld xmlns:a="http://schemas.openxmlformats.org/drawingml/2006/main" xmlns:r="http://schemas.openxmlformats.org/officeDocument/2006/relationships" xmlns:p="http://schemas.openxmlformats.org/presentationml/2006/main" show="0">
  <p:cSld>
    <p:bg>
      <p:bgPr>
        <a:solidFill>
          <a:srgbClr val="0F2C41"/>
        </a:solidFill>
        <a:effectLst/>
      </p:bgPr>
    </p:bg>
    <p:spTree>
      <p:nvGrpSpPr>
        <p:cNvPr id="1" name=""/>
        <p:cNvGrpSpPr/>
        <p:nvPr/>
      </p:nvGrpSpPr>
      <p:grpSpPr>
        <a:xfrm>
          <a:off x="0" y="0"/>
          <a:ext cx="0" cy="0"/>
          <a:chOff x="0" y="0"/>
          <a:chExt cx="0" cy="0"/>
        </a:xfrm>
      </p:grpSpPr>
      <p:pic>
        <p:nvPicPr>
          <p:cNvPr id="6148" name="Picture 4" descr="Top Free Image Generation tools, APIs, and Open Source models | Eden AI">
            <a:extLst>
              <a:ext uri="{FF2B5EF4-FFF2-40B4-BE49-F238E27FC236}">
                <a16:creationId xmlns:a16="http://schemas.microsoft.com/office/drawing/2014/main" id="{5C209D06-5545-B364-A9E6-B2BB3AE1E8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3513"/>
            <a:ext cx="12192000" cy="65293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6F4DF3B-636B-B34D-96EA-CE3D29C9F837}"/>
              </a:ext>
            </a:extLst>
          </p:cNvPr>
          <p:cNvSpPr txBox="1"/>
          <p:nvPr/>
        </p:nvSpPr>
        <p:spPr>
          <a:xfrm>
            <a:off x="3876260" y="258419"/>
            <a:ext cx="3965713" cy="1077218"/>
          </a:xfrm>
          <a:prstGeom prst="rect">
            <a:avLst/>
          </a:prstGeom>
          <a:noFill/>
        </p:spPr>
        <p:txBody>
          <a:bodyPr wrap="square" rtlCol="0">
            <a:spAutoFit/>
          </a:bodyPr>
          <a:lstStyle/>
          <a:p>
            <a:pPr algn="ctr"/>
            <a:r>
              <a:rPr lang="en-US" sz="3200" dirty="0">
                <a:solidFill>
                  <a:schemeClr val="bg1"/>
                </a:solidFill>
              </a:rPr>
              <a:t>What training data </a:t>
            </a:r>
            <a:br>
              <a:rPr lang="en-US" sz="3200" dirty="0">
                <a:solidFill>
                  <a:schemeClr val="bg1"/>
                </a:solidFill>
              </a:rPr>
            </a:br>
            <a:r>
              <a:rPr lang="en-US" sz="3200" dirty="0">
                <a:solidFill>
                  <a:schemeClr val="bg1"/>
                </a:solidFill>
              </a:rPr>
              <a:t>did they use?</a:t>
            </a:r>
          </a:p>
        </p:txBody>
      </p:sp>
    </p:spTree>
    <p:extLst>
      <p:ext uri="{BB962C8B-B14F-4D97-AF65-F5344CB8AC3E}">
        <p14:creationId xmlns:p14="http://schemas.microsoft.com/office/powerpoint/2010/main" val="859196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B5AFADD-6961-433E-A39C-86543E76380F}"/>
              </a:ext>
            </a:extLst>
          </p:cNvPr>
          <p:cNvGrpSpPr/>
          <p:nvPr/>
        </p:nvGrpSpPr>
        <p:grpSpPr>
          <a:xfrm>
            <a:off x="0" y="405088"/>
            <a:ext cx="12192000" cy="6047823"/>
            <a:chOff x="0" y="405088"/>
            <a:chExt cx="12192000" cy="6047823"/>
          </a:xfrm>
        </p:grpSpPr>
        <p:pic>
          <p:nvPicPr>
            <p:cNvPr id="3" name="Picture 2">
              <a:extLst>
                <a:ext uri="{FF2B5EF4-FFF2-40B4-BE49-F238E27FC236}">
                  <a16:creationId xmlns:a16="http://schemas.microsoft.com/office/drawing/2014/main" id="{957131DD-2F65-46FE-95E4-C48DA855289B}"/>
                </a:ext>
              </a:extLst>
            </p:cNvPr>
            <p:cNvPicPr>
              <a:picLocks noChangeAspect="1"/>
            </p:cNvPicPr>
            <p:nvPr/>
          </p:nvPicPr>
          <p:blipFill>
            <a:blip r:embed="rId2"/>
            <a:stretch>
              <a:fillRect/>
            </a:stretch>
          </p:blipFill>
          <p:spPr>
            <a:xfrm>
              <a:off x="0" y="405088"/>
              <a:ext cx="12192000" cy="6047823"/>
            </a:xfrm>
            <a:prstGeom prst="rect">
              <a:avLst/>
            </a:prstGeom>
          </p:spPr>
        </p:pic>
        <p:sp>
          <p:nvSpPr>
            <p:cNvPr id="4" name="Rectangle 3">
              <a:extLst>
                <a:ext uri="{FF2B5EF4-FFF2-40B4-BE49-F238E27FC236}">
                  <a16:creationId xmlns:a16="http://schemas.microsoft.com/office/drawing/2014/main" id="{56FE1CE3-E131-4A93-97F5-5D2C07B803EA}"/>
                </a:ext>
              </a:extLst>
            </p:cNvPr>
            <p:cNvSpPr/>
            <p:nvPr/>
          </p:nvSpPr>
          <p:spPr>
            <a:xfrm>
              <a:off x="10597662" y="534573"/>
              <a:ext cx="1500553" cy="4736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grpSp>
      <p:sp>
        <p:nvSpPr>
          <p:cNvPr id="2" name="Rectangle 1">
            <a:extLst>
              <a:ext uri="{FF2B5EF4-FFF2-40B4-BE49-F238E27FC236}">
                <a16:creationId xmlns:a16="http://schemas.microsoft.com/office/drawing/2014/main" id="{88F07B48-96A2-68F2-593E-794A742A16E1}"/>
              </a:ext>
            </a:extLst>
          </p:cNvPr>
          <p:cNvSpPr/>
          <p:nvPr/>
        </p:nvSpPr>
        <p:spPr>
          <a:xfrm>
            <a:off x="125590" y="3558209"/>
            <a:ext cx="1762845" cy="377686"/>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6" name="Rectangle 5">
            <a:extLst>
              <a:ext uri="{FF2B5EF4-FFF2-40B4-BE49-F238E27FC236}">
                <a16:creationId xmlns:a16="http://schemas.microsoft.com/office/drawing/2014/main" id="{D4E8620F-75F6-32C7-0B5F-5294351D9986}"/>
              </a:ext>
            </a:extLst>
          </p:cNvPr>
          <p:cNvSpPr/>
          <p:nvPr/>
        </p:nvSpPr>
        <p:spPr>
          <a:xfrm>
            <a:off x="2424842" y="3561522"/>
            <a:ext cx="1222819" cy="377686"/>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7" name="Rectangle 6">
            <a:extLst>
              <a:ext uri="{FF2B5EF4-FFF2-40B4-BE49-F238E27FC236}">
                <a16:creationId xmlns:a16="http://schemas.microsoft.com/office/drawing/2014/main" id="{A45FEAD0-D3B2-285C-113F-98D47FAE2989}"/>
              </a:ext>
            </a:extLst>
          </p:cNvPr>
          <p:cNvSpPr/>
          <p:nvPr/>
        </p:nvSpPr>
        <p:spPr>
          <a:xfrm>
            <a:off x="3919024" y="5463208"/>
            <a:ext cx="1222819" cy="377686"/>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8" name="Rectangle 7">
            <a:extLst>
              <a:ext uri="{FF2B5EF4-FFF2-40B4-BE49-F238E27FC236}">
                <a16:creationId xmlns:a16="http://schemas.microsoft.com/office/drawing/2014/main" id="{5386A59F-37D6-0910-E916-A9DAC33718C7}"/>
              </a:ext>
            </a:extLst>
          </p:cNvPr>
          <p:cNvSpPr/>
          <p:nvPr/>
        </p:nvSpPr>
        <p:spPr>
          <a:xfrm>
            <a:off x="9374843" y="3558209"/>
            <a:ext cx="1222819" cy="377686"/>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Tree>
    <p:extLst>
      <p:ext uri="{BB962C8B-B14F-4D97-AF65-F5344CB8AC3E}">
        <p14:creationId xmlns:p14="http://schemas.microsoft.com/office/powerpoint/2010/main" val="260470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B48FF0-8A31-809A-9E98-B9B6E80BBEBF}"/>
              </a:ext>
            </a:extLst>
          </p:cNvPr>
          <p:cNvPicPr>
            <a:picLocks noChangeAspect="1"/>
          </p:cNvPicPr>
          <p:nvPr/>
        </p:nvPicPr>
        <p:blipFill>
          <a:blip r:embed="rId2"/>
          <a:stretch>
            <a:fillRect/>
          </a:stretch>
        </p:blipFill>
        <p:spPr>
          <a:xfrm>
            <a:off x="1773774" y="412473"/>
            <a:ext cx="5223274" cy="5834270"/>
          </a:xfrm>
          <a:prstGeom prst="rect">
            <a:avLst/>
          </a:prstGeom>
          <a:ln>
            <a:solidFill>
              <a:schemeClr val="tx1"/>
            </a:solidFill>
          </a:ln>
        </p:spPr>
      </p:pic>
      <p:sp>
        <p:nvSpPr>
          <p:cNvPr id="5" name="Rectangle: Rounded Corners 4">
            <a:extLst>
              <a:ext uri="{FF2B5EF4-FFF2-40B4-BE49-F238E27FC236}">
                <a16:creationId xmlns:a16="http://schemas.microsoft.com/office/drawing/2014/main" id="{81D800A2-BA14-E29D-C64D-44C6FA071B63}"/>
              </a:ext>
            </a:extLst>
          </p:cNvPr>
          <p:cNvSpPr/>
          <p:nvPr/>
        </p:nvSpPr>
        <p:spPr>
          <a:xfrm>
            <a:off x="1888434" y="4154558"/>
            <a:ext cx="3170583" cy="844826"/>
          </a:xfrm>
          <a:prstGeom prst="roundRect">
            <a:avLst/>
          </a:prstGeom>
          <a:noFill/>
          <a:ln w="5715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C61644C-04C4-ADEF-0213-0F72C22555F4}"/>
              </a:ext>
            </a:extLst>
          </p:cNvPr>
          <p:cNvSpPr txBox="1"/>
          <p:nvPr/>
        </p:nvSpPr>
        <p:spPr>
          <a:xfrm>
            <a:off x="7583558" y="2951946"/>
            <a:ext cx="3518452" cy="1384995"/>
          </a:xfrm>
          <a:prstGeom prst="rect">
            <a:avLst/>
          </a:prstGeom>
          <a:noFill/>
        </p:spPr>
        <p:txBody>
          <a:bodyPr wrap="square" rtlCol="0">
            <a:spAutoFit/>
          </a:bodyPr>
          <a:lstStyle/>
          <a:p>
            <a:pPr algn="ctr"/>
            <a:r>
              <a:rPr lang="en-US" sz="2800" b="1" u="sng" dirty="0">
                <a:solidFill>
                  <a:srgbClr val="FF0000"/>
                </a:solidFill>
              </a:rPr>
              <a:t>Challenge</a:t>
            </a:r>
            <a:r>
              <a:rPr lang="en-US" sz="2800" dirty="0">
                <a:solidFill>
                  <a:srgbClr val="FF0000"/>
                </a:solidFill>
              </a:rPr>
              <a:t>:</a:t>
            </a:r>
          </a:p>
          <a:p>
            <a:pPr algn="ctr"/>
            <a:r>
              <a:rPr lang="en-US" sz="2800" dirty="0">
                <a:solidFill>
                  <a:srgbClr val="FF0000"/>
                </a:solidFill>
              </a:rPr>
              <a:t>The captions may not always be helpful.</a:t>
            </a:r>
          </a:p>
        </p:txBody>
      </p:sp>
    </p:spTree>
    <p:extLst>
      <p:ext uri="{BB962C8B-B14F-4D97-AF65-F5344CB8AC3E}">
        <p14:creationId xmlns:p14="http://schemas.microsoft.com/office/powerpoint/2010/main" val="29229806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F20DDDA-6EEB-114C-7753-E00BF58796A7}"/>
              </a:ext>
            </a:extLst>
          </p:cNvPr>
          <p:cNvGrpSpPr/>
          <p:nvPr/>
        </p:nvGrpSpPr>
        <p:grpSpPr>
          <a:xfrm>
            <a:off x="1981235" y="833620"/>
            <a:ext cx="4913221" cy="2476743"/>
            <a:chOff x="1431268" y="793864"/>
            <a:chExt cx="4913221" cy="2476743"/>
          </a:xfrm>
        </p:grpSpPr>
        <p:pic>
          <p:nvPicPr>
            <p:cNvPr id="4" name="Picture 2" descr="Black cats are awesome, here are 32 of them!">
              <a:extLst>
                <a:ext uri="{FF2B5EF4-FFF2-40B4-BE49-F238E27FC236}">
                  <a16:creationId xmlns:a16="http://schemas.microsoft.com/office/drawing/2014/main" id="{3757CEEC-7047-C855-3A71-9E5F4CFC3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1268" y="1122488"/>
              <a:ext cx="1667951" cy="2148119"/>
            </a:xfrm>
            <a:prstGeom prst="rect">
              <a:avLst/>
            </a:prstGeom>
            <a:noFill/>
            <a:extLst>
              <a:ext uri="{909E8E84-426E-40DD-AFC4-6F175D3DCCD1}">
                <a14:hiddenFill xmlns:a14="http://schemas.microsoft.com/office/drawing/2010/main">
                  <a:solidFill>
                    <a:srgbClr val="FFFFFF"/>
                  </a:solidFill>
                </a14:hiddenFill>
              </a:ext>
            </a:extLst>
          </p:spPr>
        </p:pic>
        <p:sp>
          <p:nvSpPr>
            <p:cNvPr id="6" name="Trapezoid 5">
              <a:extLst>
                <a:ext uri="{FF2B5EF4-FFF2-40B4-BE49-F238E27FC236}">
                  <a16:creationId xmlns:a16="http://schemas.microsoft.com/office/drawing/2014/main" id="{290AB4CC-11A7-55FF-471F-E7E3F7ED0023}"/>
                </a:ext>
              </a:extLst>
            </p:cNvPr>
            <p:cNvSpPr/>
            <p:nvPr/>
          </p:nvSpPr>
          <p:spPr>
            <a:xfrm rot="5400000">
              <a:off x="3416492" y="1362572"/>
              <a:ext cx="1699587" cy="1667949"/>
            </a:xfrm>
            <a:prstGeom prst="trapezoid">
              <a:avLst/>
            </a:prstGeom>
          </p:spPr>
          <p:style>
            <a:lnRef idx="2">
              <a:schemeClr val="accent6">
                <a:shade val="15000"/>
              </a:schemeClr>
            </a:lnRef>
            <a:fillRef idx="1">
              <a:schemeClr val="accent6"/>
            </a:fillRef>
            <a:effectRef idx="0">
              <a:schemeClr val="accent6"/>
            </a:effectRef>
            <a:fontRef idx="minor">
              <a:schemeClr val="lt1"/>
            </a:fontRef>
          </p:style>
          <p:txBody>
            <a:bodyPr vert="vert270" rtlCol="0" anchor="ctr"/>
            <a:lstStyle/>
            <a:p>
              <a:pPr algn="ctr"/>
              <a:r>
                <a:rPr lang="en-US" sz="2800" dirty="0"/>
                <a:t>Image</a:t>
              </a:r>
            </a:p>
            <a:p>
              <a:pPr algn="ctr"/>
              <a:r>
                <a:rPr lang="en-US" sz="2800" dirty="0"/>
                <a:t>Encoder</a:t>
              </a:r>
              <a:endParaRPr lang="en-US" dirty="0"/>
            </a:p>
          </p:txBody>
        </p:sp>
        <p:sp>
          <p:nvSpPr>
            <p:cNvPr id="7" name="Rectangle 6">
              <a:extLst>
                <a:ext uri="{FF2B5EF4-FFF2-40B4-BE49-F238E27FC236}">
                  <a16:creationId xmlns:a16="http://schemas.microsoft.com/office/drawing/2014/main" id="{301DBCF8-BD41-9F33-1F72-5D1F38E40EFA}"/>
                </a:ext>
              </a:extLst>
            </p:cNvPr>
            <p:cNvSpPr/>
            <p:nvPr/>
          </p:nvSpPr>
          <p:spPr>
            <a:xfrm>
              <a:off x="5267738" y="1784072"/>
              <a:ext cx="556591" cy="82494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0E44DAD-7CD0-A491-69DF-DAB8F790A514}"/>
                </a:ext>
              </a:extLst>
            </p:cNvPr>
            <p:cNvSpPr txBox="1"/>
            <p:nvPr/>
          </p:nvSpPr>
          <p:spPr>
            <a:xfrm>
              <a:off x="4747577" y="793864"/>
              <a:ext cx="1596912" cy="830997"/>
            </a:xfrm>
            <a:prstGeom prst="rect">
              <a:avLst/>
            </a:prstGeom>
            <a:noFill/>
          </p:spPr>
          <p:txBody>
            <a:bodyPr wrap="none" rtlCol="0">
              <a:spAutoFit/>
            </a:bodyPr>
            <a:lstStyle/>
            <a:p>
              <a:pPr algn="ctr"/>
              <a:r>
                <a:rPr lang="en-US" sz="2400" dirty="0"/>
                <a:t>Image </a:t>
              </a:r>
            </a:p>
            <a:p>
              <a:pPr algn="ctr"/>
              <a:r>
                <a:rPr lang="en-US" sz="2400" dirty="0"/>
                <a:t>Embedding</a:t>
              </a:r>
            </a:p>
          </p:txBody>
        </p:sp>
      </p:grpSp>
      <p:sp>
        <p:nvSpPr>
          <p:cNvPr id="13" name="TextBox 12">
            <a:extLst>
              <a:ext uri="{FF2B5EF4-FFF2-40B4-BE49-F238E27FC236}">
                <a16:creationId xmlns:a16="http://schemas.microsoft.com/office/drawing/2014/main" id="{3D4D4E4F-2DFC-D5EB-2544-09315EFAA9E6}"/>
              </a:ext>
            </a:extLst>
          </p:cNvPr>
          <p:cNvSpPr txBox="1"/>
          <p:nvPr/>
        </p:nvSpPr>
        <p:spPr>
          <a:xfrm>
            <a:off x="698309" y="3971836"/>
            <a:ext cx="3283969" cy="2308324"/>
          </a:xfrm>
          <a:prstGeom prst="rect">
            <a:avLst/>
          </a:prstGeom>
          <a:noFill/>
        </p:spPr>
        <p:txBody>
          <a:bodyPr wrap="square">
            <a:spAutoFit/>
          </a:bodyPr>
          <a:lstStyle/>
          <a:p>
            <a:r>
              <a:rPr lang="en-US" dirty="0"/>
              <a:t>“A sleek </a:t>
            </a:r>
            <a:r>
              <a:rPr lang="en-US" b="1" u="sng" dirty="0"/>
              <a:t>black cat</a:t>
            </a:r>
            <a:r>
              <a:rPr lang="en-US" dirty="0"/>
              <a:t> with velvety fur and piercing yellow-green eyes stares intently, exuding an air of mystery and quiet confidence. Its dark, elegant coat contrasts sharply with its vivid gaze, creating a captivating and powerful presence.”</a:t>
            </a:r>
          </a:p>
        </p:txBody>
      </p:sp>
      <p:sp>
        <p:nvSpPr>
          <p:cNvPr id="14" name="Trapezoid 13">
            <a:extLst>
              <a:ext uri="{FF2B5EF4-FFF2-40B4-BE49-F238E27FC236}">
                <a16:creationId xmlns:a16="http://schemas.microsoft.com/office/drawing/2014/main" id="{3D2AEBE0-5A1F-DE3C-ED9E-E5A656DBFABE}"/>
              </a:ext>
            </a:extLst>
          </p:cNvPr>
          <p:cNvSpPr/>
          <p:nvPr/>
        </p:nvSpPr>
        <p:spPr>
          <a:xfrm rot="5400000">
            <a:off x="3966459" y="4225044"/>
            <a:ext cx="1699587" cy="1667949"/>
          </a:xfrm>
          <a:prstGeom prst="trapezoid">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2800" dirty="0"/>
              <a:t>Text</a:t>
            </a:r>
          </a:p>
          <a:p>
            <a:pPr algn="ctr"/>
            <a:r>
              <a:rPr lang="en-US" sz="2800" dirty="0"/>
              <a:t>Encoder</a:t>
            </a:r>
            <a:endParaRPr lang="en-US" dirty="0"/>
          </a:p>
        </p:txBody>
      </p:sp>
      <p:sp>
        <p:nvSpPr>
          <p:cNvPr id="15" name="Rectangle 14">
            <a:extLst>
              <a:ext uri="{FF2B5EF4-FFF2-40B4-BE49-F238E27FC236}">
                <a16:creationId xmlns:a16="http://schemas.microsoft.com/office/drawing/2014/main" id="{78DFB270-B279-AB82-036C-80015BDCF103}"/>
              </a:ext>
            </a:extLst>
          </p:cNvPr>
          <p:cNvSpPr/>
          <p:nvPr/>
        </p:nvSpPr>
        <p:spPr>
          <a:xfrm>
            <a:off x="5817705" y="4646544"/>
            <a:ext cx="556591" cy="824947"/>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D630597-DEC4-8325-6E07-B13424A01643}"/>
              </a:ext>
            </a:extLst>
          </p:cNvPr>
          <p:cNvSpPr txBox="1"/>
          <p:nvPr/>
        </p:nvSpPr>
        <p:spPr>
          <a:xfrm>
            <a:off x="5297544" y="3638980"/>
            <a:ext cx="1596911" cy="830997"/>
          </a:xfrm>
          <a:prstGeom prst="rect">
            <a:avLst/>
          </a:prstGeom>
          <a:noFill/>
        </p:spPr>
        <p:txBody>
          <a:bodyPr wrap="none" rtlCol="0">
            <a:spAutoFit/>
          </a:bodyPr>
          <a:lstStyle/>
          <a:p>
            <a:pPr algn="ctr"/>
            <a:r>
              <a:rPr lang="en-US" sz="2400" dirty="0"/>
              <a:t>Text </a:t>
            </a:r>
          </a:p>
          <a:p>
            <a:pPr algn="ctr"/>
            <a:r>
              <a:rPr lang="en-US" sz="2400" dirty="0"/>
              <a:t>Embedding</a:t>
            </a:r>
          </a:p>
        </p:txBody>
      </p:sp>
      <p:sp>
        <p:nvSpPr>
          <p:cNvPr id="18" name="TextBox 17">
            <a:extLst>
              <a:ext uri="{FF2B5EF4-FFF2-40B4-BE49-F238E27FC236}">
                <a16:creationId xmlns:a16="http://schemas.microsoft.com/office/drawing/2014/main" id="{DEECA6CE-C7B7-6FE9-0964-A07BAF09D1EA}"/>
              </a:ext>
            </a:extLst>
          </p:cNvPr>
          <p:cNvSpPr txBox="1"/>
          <p:nvPr/>
        </p:nvSpPr>
        <p:spPr>
          <a:xfrm>
            <a:off x="8624784" y="4469977"/>
            <a:ext cx="2242923" cy="1077218"/>
          </a:xfrm>
          <a:prstGeom prst="rect">
            <a:avLst/>
          </a:prstGeom>
          <a:noFill/>
        </p:spPr>
        <p:txBody>
          <a:bodyPr wrap="square" rtlCol="0">
            <a:spAutoFit/>
          </a:bodyPr>
          <a:lstStyle/>
          <a:p>
            <a:pPr algn="ctr"/>
            <a:r>
              <a:rPr lang="en-US" sz="3200" dirty="0"/>
              <a:t>High Cosine </a:t>
            </a:r>
          </a:p>
          <a:p>
            <a:pPr algn="ctr"/>
            <a:r>
              <a:rPr lang="en-US" sz="3200" dirty="0"/>
              <a:t>Similarity</a:t>
            </a:r>
          </a:p>
        </p:txBody>
      </p:sp>
      <p:cxnSp>
        <p:nvCxnSpPr>
          <p:cNvPr id="20" name="Straight Arrow Connector 19">
            <a:extLst>
              <a:ext uri="{FF2B5EF4-FFF2-40B4-BE49-F238E27FC236}">
                <a16:creationId xmlns:a16="http://schemas.microsoft.com/office/drawing/2014/main" id="{4A42DCDA-36AA-03F8-82D7-4EB80F175B10}"/>
              </a:ext>
            </a:extLst>
          </p:cNvPr>
          <p:cNvCxnSpPr>
            <a:cxnSpLocks/>
          </p:cNvCxnSpPr>
          <p:nvPr/>
        </p:nvCxnSpPr>
        <p:spPr>
          <a:xfrm>
            <a:off x="6096000" y="2753139"/>
            <a:ext cx="2528784" cy="16399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A6216B99-029A-3313-8BDB-97F0742DA5D6}"/>
              </a:ext>
            </a:extLst>
          </p:cNvPr>
          <p:cNvCxnSpPr>
            <a:cxnSpLocks/>
            <a:endCxn id="18" idx="1"/>
          </p:cNvCxnSpPr>
          <p:nvPr/>
        </p:nvCxnSpPr>
        <p:spPr>
          <a:xfrm>
            <a:off x="6619461" y="5008586"/>
            <a:ext cx="200532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406578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F20DDDA-6EEB-114C-7753-E00BF58796A7}"/>
              </a:ext>
            </a:extLst>
          </p:cNvPr>
          <p:cNvGrpSpPr/>
          <p:nvPr/>
        </p:nvGrpSpPr>
        <p:grpSpPr>
          <a:xfrm>
            <a:off x="3982278" y="833620"/>
            <a:ext cx="2912178" cy="2252476"/>
            <a:chOff x="3432311" y="793864"/>
            <a:chExt cx="2912178" cy="2252476"/>
          </a:xfrm>
        </p:grpSpPr>
        <p:sp>
          <p:nvSpPr>
            <p:cNvPr id="6" name="Trapezoid 5">
              <a:extLst>
                <a:ext uri="{FF2B5EF4-FFF2-40B4-BE49-F238E27FC236}">
                  <a16:creationId xmlns:a16="http://schemas.microsoft.com/office/drawing/2014/main" id="{290AB4CC-11A7-55FF-471F-E7E3F7ED0023}"/>
                </a:ext>
              </a:extLst>
            </p:cNvPr>
            <p:cNvSpPr/>
            <p:nvPr/>
          </p:nvSpPr>
          <p:spPr>
            <a:xfrm rot="5400000">
              <a:off x="3416492" y="1362572"/>
              <a:ext cx="1699587" cy="1667949"/>
            </a:xfrm>
            <a:prstGeom prst="trapezoid">
              <a:avLst/>
            </a:prstGeom>
          </p:spPr>
          <p:style>
            <a:lnRef idx="2">
              <a:schemeClr val="accent6">
                <a:shade val="15000"/>
              </a:schemeClr>
            </a:lnRef>
            <a:fillRef idx="1">
              <a:schemeClr val="accent6"/>
            </a:fillRef>
            <a:effectRef idx="0">
              <a:schemeClr val="accent6"/>
            </a:effectRef>
            <a:fontRef idx="minor">
              <a:schemeClr val="lt1"/>
            </a:fontRef>
          </p:style>
          <p:txBody>
            <a:bodyPr vert="vert270" rtlCol="0" anchor="ctr"/>
            <a:lstStyle/>
            <a:p>
              <a:pPr algn="ctr"/>
              <a:r>
                <a:rPr lang="en-US" sz="2800" dirty="0"/>
                <a:t>Image</a:t>
              </a:r>
            </a:p>
            <a:p>
              <a:pPr algn="ctr"/>
              <a:r>
                <a:rPr lang="en-US" sz="2800" dirty="0"/>
                <a:t>Encoder</a:t>
              </a:r>
              <a:endParaRPr lang="en-US" dirty="0"/>
            </a:p>
          </p:txBody>
        </p:sp>
        <p:sp>
          <p:nvSpPr>
            <p:cNvPr id="7" name="Rectangle 6">
              <a:extLst>
                <a:ext uri="{FF2B5EF4-FFF2-40B4-BE49-F238E27FC236}">
                  <a16:creationId xmlns:a16="http://schemas.microsoft.com/office/drawing/2014/main" id="{301DBCF8-BD41-9F33-1F72-5D1F38E40EFA}"/>
                </a:ext>
              </a:extLst>
            </p:cNvPr>
            <p:cNvSpPr/>
            <p:nvPr/>
          </p:nvSpPr>
          <p:spPr>
            <a:xfrm>
              <a:off x="5267738" y="1784072"/>
              <a:ext cx="556591" cy="82494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0E44DAD-7CD0-A491-69DF-DAB8F790A514}"/>
                </a:ext>
              </a:extLst>
            </p:cNvPr>
            <p:cNvSpPr txBox="1"/>
            <p:nvPr/>
          </p:nvSpPr>
          <p:spPr>
            <a:xfrm>
              <a:off x="4747577" y="793864"/>
              <a:ext cx="1596912" cy="830997"/>
            </a:xfrm>
            <a:prstGeom prst="rect">
              <a:avLst/>
            </a:prstGeom>
            <a:noFill/>
          </p:spPr>
          <p:txBody>
            <a:bodyPr wrap="none" rtlCol="0">
              <a:spAutoFit/>
            </a:bodyPr>
            <a:lstStyle/>
            <a:p>
              <a:pPr algn="ctr"/>
              <a:r>
                <a:rPr lang="en-US" sz="2400" dirty="0"/>
                <a:t>Image </a:t>
              </a:r>
            </a:p>
            <a:p>
              <a:pPr algn="ctr"/>
              <a:r>
                <a:rPr lang="en-US" sz="2400" dirty="0"/>
                <a:t>Embedding</a:t>
              </a:r>
            </a:p>
          </p:txBody>
        </p:sp>
      </p:grpSp>
      <p:sp>
        <p:nvSpPr>
          <p:cNvPr id="13" name="TextBox 12">
            <a:extLst>
              <a:ext uri="{FF2B5EF4-FFF2-40B4-BE49-F238E27FC236}">
                <a16:creationId xmlns:a16="http://schemas.microsoft.com/office/drawing/2014/main" id="{3D4D4E4F-2DFC-D5EB-2544-09315EFAA9E6}"/>
              </a:ext>
            </a:extLst>
          </p:cNvPr>
          <p:cNvSpPr txBox="1"/>
          <p:nvPr/>
        </p:nvSpPr>
        <p:spPr>
          <a:xfrm>
            <a:off x="8378764" y="1359138"/>
            <a:ext cx="3283969" cy="1754326"/>
          </a:xfrm>
          <a:prstGeom prst="rect">
            <a:avLst/>
          </a:prstGeom>
          <a:noFill/>
        </p:spPr>
        <p:txBody>
          <a:bodyPr wrap="square">
            <a:spAutoFit/>
          </a:bodyPr>
          <a:lstStyle/>
          <a:p>
            <a:r>
              <a:rPr lang="en-US" dirty="0"/>
              <a:t>“A confident figure dressed in a sleek black bodysuit with blue accents and white hair, featuring feathered details and wrapped in intricate blue ropes, exuding mystery and strength.”</a:t>
            </a:r>
          </a:p>
        </p:txBody>
      </p:sp>
      <p:pic>
        <p:nvPicPr>
          <p:cNvPr id="3" name="Picture 2">
            <a:extLst>
              <a:ext uri="{FF2B5EF4-FFF2-40B4-BE49-F238E27FC236}">
                <a16:creationId xmlns:a16="http://schemas.microsoft.com/office/drawing/2014/main" id="{85BFE879-F486-CAA5-F7E6-86852AAB632C}"/>
              </a:ext>
            </a:extLst>
          </p:cNvPr>
          <p:cNvPicPr>
            <a:picLocks noChangeAspect="1"/>
          </p:cNvPicPr>
          <p:nvPr/>
        </p:nvPicPr>
        <p:blipFill>
          <a:blip r:embed="rId2"/>
          <a:stretch>
            <a:fillRect/>
          </a:stretch>
        </p:blipFill>
        <p:spPr>
          <a:xfrm>
            <a:off x="2340293" y="793097"/>
            <a:ext cx="1276528" cy="2791215"/>
          </a:xfrm>
          <a:prstGeom prst="rect">
            <a:avLst/>
          </a:prstGeom>
        </p:spPr>
      </p:pic>
      <p:sp>
        <p:nvSpPr>
          <p:cNvPr id="5" name="Trapezoid 4">
            <a:extLst>
              <a:ext uri="{FF2B5EF4-FFF2-40B4-BE49-F238E27FC236}">
                <a16:creationId xmlns:a16="http://schemas.microsoft.com/office/drawing/2014/main" id="{89A2B26E-3436-D61F-9B41-EB97BE237351}"/>
              </a:ext>
            </a:extLst>
          </p:cNvPr>
          <p:cNvSpPr/>
          <p:nvPr/>
        </p:nvSpPr>
        <p:spPr>
          <a:xfrm rot="16200000">
            <a:off x="6525955" y="1402328"/>
            <a:ext cx="1699587" cy="1667949"/>
          </a:xfrm>
          <a:prstGeom prst="trapezoid">
            <a:avLst/>
          </a:prstGeom>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2800" dirty="0"/>
              <a:t>Text</a:t>
            </a:r>
          </a:p>
          <a:p>
            <a:pPr algn="ctr"/>
            <a:r>
              <a:rPr lang="en-US" sz="2800" dirty="0"/>
              <a:t>Decoder</a:t>
            </a:r>
            <a:endParaRPr lang="en-US" dirty="0"/>
          </a:p>
        </p:txBody>
      </p:sp>
      <p:sp>
        <p:nvSpPr>
          <p:cNvPr id="8" name="TextBox 7">
            <a:extLst>
              <a:ext uri="{FF2B5EF4-FFF2-40B4-BE49-F238E27FC236}">
                <a16:creationId xmlns:a16="http://schemas.microsoft.com/office/drawing/2014/main" id="{5FD47DA0-3C43-7A2C-D776-AE1B3EB7773A}"/>
              </a:ext>
            </a:extLst>
          </p:cNvPr>
          <p:cNvSpPr txBox="1"/>
          <p:nvPr/>
        </p:nvSpPr>
        <p:spPr>
          <a:xfrm>
            <a:off x="7104993" y="293933"/>
            <a:ext cx="1034257" cy="523220"/>
          </a:xfrm>
          <a:prstGeom prst="rect">
            <a:avLst/>
          </a:prstGeom>
          <a:noFill/>
        </p:spPr>
        <p:txBody>
          <a:bodyPr wrap="none" rtlCol="0">
            <a:spAutoFit/>
          </a:bodyPr>
          <a:lstStyle/>
          <a:p>
            <a:r>
              <a:rPr lang="en-US" sz="2800" dirty="0">
                <a:solidFill>
                  <a:srgbClr val="FF0000"/>
                </a:solidFill>
              </a:rPr>
              <a:t>GPT 3</a:t>
            </a:r>
          </a:p>
        </p:txBody>
      </p:sp>
      <p:cxnSp>
        <p:nvCxnSpPr>
          <p:cNvPr id="12" name="Straight Arrow Connector 11">
            <a:extLst>
              <a:ext uri="{FF2B5EF4-FFF2-40B4-BE49-F238E27FC236}">
                <a16:creationId xmlns:a16="http://schemas.microsoft.com/office/drawing/2014/main" id="{C27E655C-422D-C06F-EFE0-0725465BCA36}"/>
              </a:ext>
            </a:extLst>
          </p:cNvPr>
          <p:cNvCxnSpPr>
            <a:stCxn id="8" idx="2"/>
          </p:cNvCxnSpPr>
          <p:nvPr/>
        </p:nvCxnSpPr>
        <p:spPr>
          <a:xfrm flipH="1">
            <a:off x="7622121" y="817153"/>
            <a:ext cx="1" cy="5693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CCD4D8C-39D5-9239-9F99-B04DA89F779A}"/>
              </a:ext>
            </a:extLst>
          </p:cNvPr>
          <p:cNvSpPr txBox="1"/>
          <p:nvPr/>
        </p:nvSpPr>
        <p:spPr>
          <a:xfrm>
            <a:off x="1170626" y="5471491"/>
            <a:ext cx="3615862" cy="738664"/>
          </a:xfrm>
          <a:prstGeom prst="rect">
            <a:avLst/>
          </a:prstGeom>
          <a:noFill/>
        </p:spPr>
        <p:txBody>
          <a:bodyPr wrap="none" rtlCol="0">
            <a:spAutoFit/>
          </a:bodyPr>
          <a:lstStyle/>
          <a:p>
            <a:pPr algn="ctr"/>
            <a:r>
              <a:rPr lang="en-US" sz="2400" b="1" dirty="0"/>
              <a:t>OLD CAPTION:</a:t>
            </a:r>
            <a:endParaRPr lang="en-US" sz="2400" dirty="0"/>
          </a:p>
          <a:p>
            <a:pPr algn="ctr"/>
            <a:r>
              <a:rPr lang="en-US" dirty="0"/>
              <a:t>Black Cat |Superhero Wiki | Fandom</a:t>
            </a:r>
          </a:p>
        </p:txBody>
      </p:sp>
    </p:spTree>
    <p:extLst>
      <p:ext uri="{BB962C8B-B14F-4D97-AF65-F5344CB8AC3E}">
        <p14:creationId xmlns:p14="http://schemas.microsoft.com/office/powerpoint/2010/main" val="21951009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6191CC-2CAD-57A9-96C1-59640318EB0F}"/>
              </a:ext>
            </a:extLst>
          </p:cNvPr>
          <p:cNvSpPr txBox="1"/>
          <p:nvPr/>
        </p:nvSpPr>
        <p:spPr>
          <a:xfrm>
            <a:off x="1336572" y="3771905"/>
            <a:ext cx="3283969" cy="2123658"/>
          </a:xfrm>
          <a:prstGeom prst="rect">
            <a:avLst/>
          </a:prstGeom>
          <a:noFill/>
        </p:spPr>
        <p:txBody>
          <a:bodyPr wrap="square">
            <a:spAutoFit/>
          </a:bodyPr>
          <a:lstStyle/>
          <a:p>
            <a:pPr algn="ctr"/>
            <a:r>
              <a:rPr lang="en-US" sz="2400" b="1" dirty="0">
                <a:solidFill>
                  <a:srgbClr val="FF0000"/>
                </a:solidFill>
              </a:rPr>
              <a:t>NEW</a:t>
            </a:r>
            <a:r>
              <a:rPr lang="en-US" sz="2400" b="1" dirty="0"/>
              <a:t> CAPTION:</a:t>
            </a:r>
          </a:p>
          <a:p>
            <a:r>
              <a:rPr lang="en-US" dirty="0"/>
              <a:t>“A confident figure dressed in a sleek black bodysuit with blue accents and white hair, featuring feathered details and wrapped in intricate blue ropes, exuding mystery and strength.”</a:t>
            </a:r>
          </a:p>
        </p:txBody>
      </p:sp>
      <p:grpSp>
        <p:nvGrpSpPr>
          <p:cNvPr id="11" name="Group 10">
            <a:extLst>
              <a:ext uri="{FF2B5EF4-FFF2-40B4-BE49-F238E27FC236}">
                <a16:creationId xmlns:a16="http://schemas.microsoft.com/office/drawing/2014/main" id="{9F20DDDA-6EEB-114C-7753-E00BF58796A7}"/>
              </a:ext>
            </a:extLst>
          </p:cNvPr>
          <p:cNvGrpSpPr/>
          <p:nvPr/>
        </p:nvGrpSpPr>
        <p:grpSpPr>
          <a:xfrm>
            <a:off x="3982278" y="833620"/>
            <a:ext cx="2912178" cy="2252476"/>
            <a:chOff x="3432311" y="793864"/>
            <a:chExt cx="2912178" cy="2252476"/>
          </a:xfrm>
        </p:grpSpPr>
        <p:sp>
          <p:nvSpPr>
            <p:cNvPr id="6" name="Trapezoid 5">
              <a:extLst>
                <a:ext uri="{FF2B5EF4-FFF2-40B4-BE49-F238E27FC236}">
                  <a16:creationId xmlns:a16="http://schemas.microsoft.com/office/drawing/2014/main" id="{290AB4CC-11A7-55FF-471F-E7E3F7ED0023}"/>
                </a:ext>
              </a:extLst>
            </p:cNvPr>
            <p:cNvSpPr/>
            <p:nvPr/>
          </p:nvSpPr>
          <p:spPr>
            <a:xfrm rot="5400000">
              <a:off x="3416492" y="1362572"/>
              <a:ext cx="1699587" cy="1667949"/>
            </a:xfrm>
            <a:prstGeom prst="trapezoid">
              <a:avLst/>
            </a:prstGeom>
          </p:spPr>
          <p:style>
            <a:lnRef idx="2">
              <a:schemeClr val="accent6">
                <a:shade val="15000"/>
              </a:schemeClr>
            </a:lnRef>
            <a:fillRef idx="1">
              <a:schemeClr val="accent6"/>
            </a:fillRef>
            <a:effectRef idx="0">
              <a:schemeClr val="accent6"/>
            </a:effectRef>
            <a:fontRef idx="minor">
              <a:schemeClr val="lt1"/>
            </a:fontRef>
          </p:style>
          <p:txBody>
            <a:bodyPr vert="vert270" rtlCol="0" anchor="ctr"/>
            <a:lstStyle/>
            <a:p>
              <a:pPr algn="ctr"/>
              <a:r>
                <a:rPr lang="en-US" sz="2800" dirty="0"/>
                <a:t>Image</a:t>
              </a:r>
            </a:p>
            <a:p>
              <a:pPr algn="ctr"/>
              <a:r>
                <a:rPr lang="en-US" sz="2800" dirty="0"/>
                <a:t>Encoder</a:t>
              </a:r>
              <a:endParaRPr lang="en-US" dirty="0"/>
            </a:p>
          </p:txBody>
        </p:sp>
        <p:sp>
          <p:nvSpPr>
            <p:cNvPr id="7" name="Rectangle 6">
              <a:extLst>
                <a:ext uri="{FF2B5EF4-FFF2-40B4-BE49-F238E27FC236}">
                  <a16:creationId xmlns:a16="http://schemas.microsoft.com/office/drawing/2014/main" id="{301DBCF8-BD41-9F33-1F72-5D1F38E40EFA}"/>
                </a:ext>
              </a:extLst>
            </p:cNvPr>
            <p:cNvSpPr/>
            <p:nvPr/>
          </p:nvSpPr>
          <p:spPr>
            <a:xfrm>
              <a:off x="5267738" y="1784072"/>
              <a:ext cx="556591" cy="82494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0E44DAD-7CD0-A491-69DF-DAB8F790A514}"/>
                </a:ext>
              </a:extLst>
            </p:cNvPr>
            <p:cNvSpPr txBox="1"/>
            <p:nvPr/>
          </p:nvSpPr>
          <p:spPr>
            <a:xfrm>
              <a:off x="4747577" y="793864"/>
              <a:ext cx="1596912" cy="830997"/>
            </a:xfrm>
            <a:prstGeom prst="rect">
              <a:avLst/>
            </a:prstGeom>
            <a:noFill/>
          </p:spPr>
          <p:txBody>
            <a:bodyPr wrap="none" rtlCol="0">
              <a:spAutoFit/>
            </a:bodyPr>
            <a:lstStyle/>
            <a:p>
              <a:pPr algn="ctr"/>
              <a:r>
                <a:rPr lang="en-US" sz="2400" dirty="0"/>
                <a:t>Image </a:t>
              </a:r>
            </a:p>
            <a:p>
              <a:pPr algn="ctr"/>
              <a:r>
                <a:rPr lang="en-US" sz="2400" dirty="0"/>
                <a:t>Embedding</a:t>
              </a:r>
            </a:p>
          </p:txBody>
        </p:sp>
      </p:grpSp>
      <p:sp>
        <p:nvSpPr>
          <p:cNvPr id="13" name="TextBox 12">
            <a:extLst>
              <a:ext uri="{FF2B5EF4-FFF2-40B4-BE49-F238E27FC236}">
                <a16:creationId xmlns:a16="http://schemas.microsoft.com/office/drawing/2014/main" id="{3D4D4E4F-2DFC-D5EB-2544-09315EFAA9E6}"/>
              </a:ext>
            </a:extLst>
          </p:cNvPr>
          <p:cNvSpPr txBox="1"/>
          <p:nvPr/>
        </p:nvSpPr>
        <p:spPr>
          <a:xfrm>
            <a:off x="8378764" y="1359138"/>
            <a:ext cx="3283969" cy="1754326"/>
          </a:xfrm>
          <a:prstGeom prst="rect">
            <a:avLst/>
          </a:prstGeom>
          <a:noFill/>
        </p:spPr>
        <p:txBody>
          <a:bodyPr wrap="square">
            <a:spAutoFit/>
          </a:bodyPr>
          <a:lstStyle/>
          <a:p>
            <a:r>
              <a:rPr lang="en-US" dirty="0"/>
              <a:t>“A confident figure dressed in a sleek black bodysuit with blue accents and white hair, featuring feathered details and wrapped in intricate blue ropes, exuding mystery and strength.”</a:t>
            </a:r>
          </a:p>
        </p:txBody>
      </p:sp>
      <p:pic>
        <p:nvPicPr>
          <p:cNvPr id="3" name="Picture 2">
            <a:extLst>
              <a:ext uri="{FF2B5EF4-FFF2-40B4-BE49-F238E27FC236}">
                <a16:creationId xmlns:a16="http://schemas.microsoft.com/office/drawing/2014/main" id="{85BFE879-F486-CAA5-F7E6-86852AAB632C}"/>
              </a:ext>
            </a:extLst>
          </p:cNvPr>
          <p:cNvPicPr>
            <a:picLocks noChangeAspect="1"/>
          </p:cNvPicPr>
          <p:nvPr/>
        </p:nvPicPr>
        <p:blipFill>
          <a:blip r:embed="rId2"/>
          <a:stretch>
            <a:fillRect/>
          </a:stretch>
        </p:blipFill>
        <p:spPr>
          <a:xfrm>
            <a:off x="2340293" y="793097"/>
            <a:ext cx="1276528" cy="2791215"/>
          </a:xfrm>
          <a:prstGeom prst="rect">
            <a:avLst/>
          </a:prstGeom>
        </p:spPr>
      </p:pic>
      <p:sp>
        <p:nvSpPr>
          <p:cNvPr id="5" name="Trapezoid 4">
            <a:extLst>
              <a:ext uri="{FF2B5EF4-FFF2-40B4-BE49-F238E27FC236}">
                <a16:creationId xmlns:a16="http://schemas.microsoft.com/office/drawing/2014/main" id="{89A2B26E-3436-D61F-9B41-EB97BE237351}"/>
              </a:ext>
            </a:extLst>
          </p:cNvPr>
          <p:cNvSpPr/>
          <p:nvPr/>
        </p:nvSpPr>
        <p:spPr>
          <a:xfrm rot="16200000">
            <a:off x="6525955" y="1402328"/>
            <a:ext cx="1699587" cy="1667949"/>
          </a:xfrm>
          <a:prstGeom prst="trapezoid">
            <a:avLst/>
          </a:prstGeom>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2800" dirty="0"/>
              <a:t>Text</a:t>
            </a:r>
          </a:p>
          <a:p>
            <a:pPr algn="ctr"/>
            <a:r>
              <a:rPr lang="en-US" sz="2800" dirty="0"/>
              <a:t>Decoder</a:t>
            </a:r>
            <a:endParaRPr lang="en-US" dirty="0"/>
          </a:p>
        </p:txBody>
      </p:sp>
      <p:sp>
        <p:nvSpPr>
          <p:cNvPr id="4" name="TextBox 3">
            <a:extLst>
              <a:ext uri="{FF2B5EF4-FFF2-40B4-BE49-F238E27FC236}">
                <a16:creationId xmlns:a16="http://schemas.microsoft.com/office/drawing/2014/main" id="{7CCD4D8C-39D5-9239-9F99-B04DA89F779A}"/>
              </a:ext>
            </a:extLst>
          </p:cNvPr>
          <p:cNvSpPr txBox="1"/>
          <p:nvPr/>
        </p:nvSpPr>
        <p:spPr>
          <a:xfrm>
            <a:off x="1170625" y="5917475"/>
            <a:ext cx="3615862" cy="738664"/>
          </a:xfrm>
          <a:prstGeom prst="rect">
            <a:avLst/>
          </a:prstGeom>
          <a:noFill/>
        </p:spPr>
        <p:txBody>
          <a:bodyPr wrap="none" rtlCol="0">
            <a:spAutoFit/>
          </a:bodyPr>
          <a:lstStyle/>
          <a:p>
            <a:pPr algn="ctr"/>
            <a:r>
              <a:rPr lang="en-US" sz="2400" b="1" strike="sngStrike" dirty="0"/>
              <a:t>OLD CAPTION:</a:t>
            </a:r>
            <a:endParaRPr lang="en-US" sz="2400" strike="sngStrike" dirty="0"/>
          </a:p>
          <a:p>
            <a:pPr algn="ctr"/>
            <a:r>
              <a:rPr lang="en-US" strike="sngStrike" dirty="0"/>
              <a:t>Black Cat |Superhero Wiki | Fandom</a:t>
            </a:r>
          </a:p>
        </p:txBody>
      </p:sp>
      <p:cxnSp>
        <p:nvCxnSpPr>
          <p:cNvPr id="14" name="Straight Arrow Connector 13">
            <a:extLst>
              <a:ext uri="{FF2B5EF4-FFF2-40B4-BE49-F238E27FC236}">
                <a16:creationId xmlns:a16="http://schemas.microsoft.com/office/drawing/2014/main" id="{7ED6A777-7518-BF2B-499E-24E33067DE1C}"/>
              </a:ext>
            </a:extLst>
          </p:cNvPr>
          <p:cNvCxnSpPr/>
          <p:nvPr/>
        </p:nvCxnSpPr>
        <p:spPr>
          <a:xfrm flipH="1">
            <a:off x="4711148" y="3113464"/>
            <a:ext cx="4403035" cy="1607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77526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F20DDDA-6EEB-114C-7753-E00BF58796A7}"/>
              </a:ext>
            </a:extLst>
          </p:cNvPr>
          <p:cNvGrpSpPr/>
          <p:nvPr/>
        </p:nvGrpSpPr>
        <p:grpSpPr>
          <a:xfrm>
            <a:off x="3982278" y="833620"/>
            <a:ext cx="2912178" cy="2252476"/>
            <a:chOff x="3432311" y="793864"/>
            <a:chExt cx="2912178" cy="2252476"/>
          </a:xfrm>
        </p:grpSpPr>
        <p:sp>
          <p:nvSpPr>
            <p:cNvPr id="6" name="Trapezoid 5">
              <a:extLst>
                <a:ext uri="{FF2B5EF4-FFF2-40B4-BE49-F238E27FC236}">
                  <a16:creationId xmlns:a16="http://schemas.microsoft.com/office/drawing/2014/main" id="{290AB4CC-11A7-55FF-471F-E7E3F7ED0023}"/>
                </a:ext>
              </a:extLst>
            </p:cNvPr>
            <p:cNvSpPr/>
            <p:nvPr/>
          </p:nvSpPr>
          <p:spPr>
            <a:xfrm rot="5400000">
              <a:off x="3416492" y="1362572"/>
              <a:ext cx="1699587" cy="1667949"/>
            </a:xfrm>
            <a:prstGeom prst="trapezoid">
              <a:avLst/>
            </a:prstGeom>
          </p:spPr>
          <p:style>
            <a:lnRef idx="2">
              <a:schemeClr val="accent6">
                <a:shade val="15000"/>
              </a:schemeClr>
            </a:lnRef>
            <a:fillRef idx="1">
              <a:schemeClr val="accent6"/>
            </a:fillRef>
            <a:effectRef idx="0">
              <a:schemeClr val="accent6"/>
            </a:effectRef>
            <a:fontRef idx="minor">
              <a:schemeClr val="lt1"/>
            </a:fontRef>
          </p:style>
          <p:txBody>
            <a:bodyPr vert="vert270" rtlCol="0" anchor="ctr"/>
            <a:lstStyle/>
            <a:p>
              <a:pPr algn="ctr"/>
              <a:r>
                <a:rPr lang="en-US" sz="2800" dirty="0"/>
                <a:t>Image</a:t>
              </a:r>
            </a:p>
            <a:p>
              <a:pPr algn="ctr"/>
              <a:r>
                <a:rPr lang="en-US" sz="2800" dirty="0"/>
                <a:t>Encoder</a:t>
              </a:r>
              <a:endParaRPr lang="en-US" dirty="0"/>
            </a:p>
          </p:txBody>
        </p:sp>
        <p:sp>
          <p:nvSpPr>
            <p:cNvPr id="7" name="Rectangle 6">
              <a:extLst>
                <a:ext uri="{FF2B5EF4-FFF2-40B4-BE49-F238E27FC236}">
                  <a16:creationId xmlns:a16="http://schemas.microsoft.com/office/drawing/2014/main" id="{301DBCF8-BD41-9F33-1F72-5D1F38E40EFA}"/>
                </a:ext>
              </a:extLst>
            </p:cNvPr>
            <p:cNvSpPr/>
            <p:nvPr/>
          </p:nvSpPr>
          <p:spPr>
            <a:xfrm>
              <a:off x="5267738" y="1784072"/>
              <a:ext cx="556591" cy="82494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0E44DAD-7CD0-A491-69DF-DAB8F790A514}"/>
                </a:ext>
              </a:extLst>
            </p:cNvPr>
            <p:cNvSpPr txBox="1"/>
            <p:nvPr/>
          </p:nvSpPr>
          <p:spPr>
            <a:xfrm>
              <a:off x="4747577" y="793864"/>
              <a:ext cx="1596912" cy="830997"/>
            </a:xfrm>
            <a:prstGeom prst="rect">
              <a:avLst/>
            </a:prstGeom>
            <a:noFill/>
          </p:spPr>
          <p:txBody>
            <a:bodyPr wrap="none" rtlCol="0">
              <a:spAutoFit/>
            </a:bodyPr>
            <a:lstStyle/>
            <a:p>
              <a:pPr algn="ctr"/>
              <a:r>
                <a:rPr lang="en-US" sz="2400" dirty="0"/>
                <a:t>Image </a:t>
              </a:r>
            </a:p>
            <a:p>
              <a:pPr algn="ctr"/>
              <a:r>
                <a:rPr lang="en-US" sz="2400" dirty="0"/>
                <a:t>Embedding</a:t>
              </a:r>
            </a:p>
          </p:txBody>
        </p:sp>
      </p:grpSp>
      <p:sp>
        <p:nvSpPr>
          <p:cNvPr id="14" name="Trapezoid 13">
            <a:extLst>
              <a:ext uri="{FF2B5EF4-FFF2-40B4-BE49-F238E27FC236}">
                <a16:creationId xmlns:a16="http://schemas.microsoft.com/office/drawing/2014/main" id="{3D2AEBE0-5A1F-DE3C-ED9E-E5A656DBFABE}"/>
              </a:ext>
            </a:extLst>
          </p:cNvPr>
          <p:cNvSpPr/>
          <p:nvPr/>
        </p:nvSpPr>
        <p:spPr>
          <a:xfrm rot="5400000">
            <a:off x="3966459" y="4225044"/>
            <a:ext cx="1699587" cy="1667949"/>
          </a:xfrm>
          <a:prstGeom prst="trapezoid">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2800" dirty="0"/>
              <a:t>Text</a:t>
            </a:r>
          </a:p>
          <a:p>
            <a:pPr algn="ctr"/>
            <a:r>
              <a:rPr lang="en-US" sz="2800" dirty="0"/>
              <a:t>Encoder</a:t>
            </a:r>
            <a:endParaRPr lang="en-US" dirty="0"/>
          </a:p>
        </p:txBody>
      </p:sp>
      <p:sp>
        <p:nvSpPr>
          <p:cNvPr id="15" name="Rectangle 14">
            <a:extLst>
              <a:ext uri="{FF2B5EF4-FFF2-40B4-BE49-F238E27FC236}">
                <a16:creationId xmlns:a16="http://schemas.microsoft.com/office/drawing/2014/main" id="{78DFB270-B279-AB82-036C-80015BDCF103}"/>
              </a:ext>
            </a:extLst>
          </p:cNvPr>
          <p:cNvSpPr/>
          <p:nvPr/>
        </p:nvSpPr>
        <p:spPr>
          <a:xfrm>
            <a:off x="5817705" y="4646544"/>
            <a:ext cx="556591" cy="824947"/>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D630597-DEC4-8325-6E07-B13424A01643}"/>
              </a:ext>
            </a:extLst>
          </p:cNvPr>
          <p:cNvSpPr txBox="1"/>
          <p:nvPr/>
        </p:nvSpPr>
        <p:spPr>
          <a:xfrm>
            <a:off x="5297544" y="3638980"/>
            <a:ext cx="1596911" cy="830997"/>
          </a:xfrm>
          <a:prstGeom prst="rect">
            <a:avLst/>
          </a:prstGeom>
          <a:noFill/>
        </p:spPr>
        <p:txBody>
          <a:bodyPr wrap="none" rtlCol="0">
            <a:spAutoFit/>
          </a:bodyPr>
          <a:lstStyle/>
          <a:p>
            <a:pPr algn="ctr"/>
            <a:r>
              <a:rPr lang="en-US" sz="2400" dirty="0"/>
              <a:t>Text </a:t>
            </a:r>
          </a:p>
          <a:p>
            <a:pPr algn="ctr"/>
            <a:r>
              <a:rPr lang="en-US" sz="2400" dirty="0"/>
              <a:t>Embedding</a:t>
            </a:r>
          </a:p>
        </p:txBody>
      </p:sp>
      <p:sp>
        <p:nvSpPr>
          <p:cNvPr id="18" name="TextBox 17">
            <a:extLst>
              <a:ext uri="{FF2B5EF4-FFF2-40B4-BE49-F238E27FC236}">
                <a16:creationId xmlns:a16="http://schemas.microsoft.com/office/drawing/2014/main" id="{DEECA6CE-C7B7-6FE9-0964-A07BAF09D1EA}"/>
              </a:ext>
            </a:extLst>
          </p:cNvPr>
          <p:cNvSpPr txBox="1"/>
          <p:nvPr/>
        </p:nvSpPr>
        <p:spPr>
          <a:xfrm>
            <a:off x="8624784" y="4469977"/>
            <a:ext cx="2242923" cy="1077218"/>
          </a:xfrm>
          <a:prstGeom prst="rect">
            <a:avLst/>
          </a:prstGeom>
          <a:noFill/>
        </p:spPr>
        <p:txBody>
          <a:bodyPr wrap="square" rtlCol="0">
            <a:spAutoFit/>
          </a:bodyPr>
          <a:lstStyle/>
          <a:p>
            <a:pPr algn="ctr"/>
            <a:r>
              <a:rPr lang="en-US" sz="3200" dirty="0"/>
              <a:t>High Cosine </a:t>
            </a:r>
          </a:p>
          <a:p>
            <a:pPr algn="ctr"/>
            <a:r>
              <a:rPr lang="en-US" sz="3200" dirty="0"/>
              <a:t>Similarity</a:t>
            </a:r>
          </a:p>
        </p:txBody>
      </p:sp>
      <p:cxnSp>
        <p:nvCxnSpPr>
          <p:cNvPr id="20" name="Straight Arrow Connector 19">
            <a:extLst>
              <a:ext uri="{FF2B5EF4-FFF2-40B4-BE49-F238E27FC236}">
                <a16:creationId xmlns:a16="http://schemas.microsoft.com/office/drawing/2014/main" id="{4A42DCDA-36AA-03F8-82D7-4EB80F175B10}"/>
              </a:ext>
            </a:extLst>
          </p:cNvPr>
          <p:cNvCxnSpPr>
            <a:cxnSpLocks/>
          </p:cNvCxnSpPr>
          <p:nvPr/>
        </p:nvCxnSpPr>
        <p:spPr>
          <a:xfrm>
            <a:off x="6096000" y="2753139"/>
            <a:ext cx="2528784" cy="16399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A6216B99-029A-3313-8BDB-97F0742DA5D6}"/>
              </a:ext>
            </a:extLst>
          </p:cNvPr>
          <p:cNvCxnSpPr>
            <a:cxnSpLocks/>
            <a:endCxn id="18" idx="1"/>
          </p:cNvCxnSpPr>
          <p:nvPr/>
        </p:nvCxnSpPr>
        <p:spPr>
          <a:xfrm>
            <a:off x="6619461" y="5008586"/>
            <a:ext cx="200532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A2FB92BD-2221-17BF-5BFC-214175278712}"/>
              </a:ext>
            </a:extLst>
          </p:cNvPr>
          <p:cNvSpPr txBox="1"/>
          <p:nvPr/>
        </p:nvSpPr>
        <p:spPr>
          <a:xfrm>
            <a:off x="668865" y="4054478"/>
            <a:ext cx="3283969" cy="2123658"/>
          </a:xfrm>
          <a:prstGeom prst="rect">
            <a:avLst/>
          </a:prstGeom>
          <a:noFill/>
        </p:spPr>
        <p:txBody>
          <a:bodyPr wrap="square">
            <a:spAutoFit/>
          </a:bodyPr>
          <a:lstStyle/>
          <a:p>
            <a:pPr algn="ctr"/>
            <a:r>
              <a:rPr lang="en-US" sz="2400" b="1" dirty="0">
                <a:solidFill>
                  <a:srgbClr val="FF0000"/>
                </a:solidFill>
              </a:rPr>
              <a:t>NEW</a:t>
            </a:r>
            <a:r>
              <a:rPr lang="en-US" sz="2400" b="1" dirty="0"/>
              <a:t> CAPTION:</a:t>
            </a:r>
          </a:p>
          <a:p>
            <a:r>
              <a:rPr lang="en-US" dirty="0"/>
              <a:t>“A confident figure dressed in a sleek black bodysuit with blue accents and white hair, featuring feathered details and wrapped in intricate blue ropes, exuding mystery and strength.”</a:t>
            </a:r>
          </a:p>
        </p:txBody>
      </p:sp>
      <p:pic>
        <p:nvPicPr>
          <p:cNvPr id="3" name="Picture 2">
            <a:extLst>
              <a:ext uri="{FF2B5EF4-FFF2-40B4-BE49-F238E27FC236}">
                <a16:creationId xmlns:a16="http://schemas.microsoft.com/office/drawing/2014/main" id="{84553136-2E13-C220-0176-ACF4A82A6B05}"/>
              </a:ext>
            </a:extLst>
          </p:cNvPr>
          <p:cNvPicPr>
            <a:picLocks noChangeAspect="1"/>
          </p:cNvPicPr>
          <p:nvPr/>
        </p:nvPicPr>
        <p:blipFill>
          <a:blip r:embed="rId2"/>
          <a:stretch>
            <a:fillRect/>
          </a:stretch>
        </p:blipFill>
        <p:spPr>
          <a:xfrm>
            <a:off x="2340293" y="793097"/>
            <a:ext cx="1276528" cy="2791215"/>
          </a:xfrm>
          <a:prstGeom prst="rect">
            <a:avLst/>
          </a:prstGeom>
        </p:spPr>
      </p:pic>
      <p:sp>
        <p:nvSpPr>
          <p:cNvPr id="5" name="Trapezoid 4">
            <a:extLst>
              <a:ext uri="{FF2B5EF4-FFF2-40B4-BE49-F238E27FC236}">
                <a16:creationId xmlns:a16="http://schemas.microsoft.com/office/drawing/2014/main" id="{2EDCCB1B-CE15-2EE7-0153-39181F3195CF}"/>
              </a:ext>
            </a:extLst>
          </p:cNvPr>
          <p:cNvSpPr/>
          <p:nvPr/>
        </p:nvSpPr>
        <p:spPr>
          <a:xfrm rot="16200000">
            <a:off x="6525955" y="1402326"/>
            <a:ext cx="1699587" cy="1667949"/>
          </a:xfrm>
          <a:prstGeom prst="trapezoid">
            <a:avLst/>
          </a:prstGeom>
        </p:spPr>
        <p:style>
          <a:lnRef idx="2">
            <a:schemeClr val="accent6">
              <a:shade val="15000"/>
            </a:schemeClr>
          </a:lnRef>
          <a:fillRef idx="1">
            <a:schemeClr val="accent6"/>
          </a:fillRef>
          <a:effectRef idx="0">
            <a:schemeClr val="accent6"/>
          </a:effectRef>
          <a:fontRef idx="minor">
            <a:schemeClr val="lt1"/>
          </a:fontRef>
        </p:style>
        <p:txBody>
          <a:bodyPr vert="vert" rtlCol="0" anchor="ctr"/>
          <a:lstStyle/>
          <a:p>
            <a:pPr algn="ctr"/>
            <a:r>
              <a:rPr lang="en-US" sz="2800" dirty="0"/>
              <a:t>Image</a:t>
            </a:r>
          </a:p>
          <a:p>
            <a:pPr algn="ctr"/>
            <a:r>
              <a:rPr lang="en-US" sz="2800" dirty="0"/>
              <a:t>Decoder</a:t>
            </a:r>
            <a:endParaRPr lang="en-US" dirty="0"/>
          </a:p>
        </p:txBody>
      </p:sp>
      <p:pic>
        <p:nvPicPr>
          <p:cNvPr id="8" name="Picture 7">
            <a:extLst>
              <a:ext uri="{FF2B5EF4-FFF2-40B4-BE49-F238E27FC236}">
                <a16:creationId xmlns:a16="http://schemas.microsoft.com/office/drawing/2014/main" id="{9BFE1E1D-D2E5-337B-8394-A004A25EEA84}"/>
              </a:ext>
            </a:extLst>
          </p:cNvPr>
          <p:cNvPicPr>
            <a:picLocks noChangeAspect="1"/>
          </p:cNvPicPr>
          <p:nvPr/>
        </p:nvPicPr>
        <p:blipFill>
          <a:blip r:embed="rId2"/>
          <a:stretch>
            <a:fillRect/>
          </a:stretch>
        </p:blipFill>
        <p:spPr>
          <a:xfrm>
            <a:off x="8377201" y="742041"/>
            <a:ext cx="1276528" cy="2791215"/>
          </a:xfrm>
          <a:prstGeom prst="rect">
            <a:avLst/>
          </a:prstGeom>
        </p:spPr>
      </p:pic>
    </p:spTree>
    <p:extLst>
      <p:ext uri="{BB962C8B-B14F-4D97-AF65-F5344CB8AC3E}">
        <p14:creationId xmlns:p14="http://schemas.microsoft.com/office/powerpoint/2010/main" val="95701848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F20DDDA-6EEB-114C-7753-E00BF58796A7}"/>
              </a:ext>
            </a:extLst>
          </p:cNvPr>
          <p:cNvGrpSpPr/>
          <p:nvPr/>
        </p:nvGrpSpPr>
        <p:grpSpPr>
          <a:xfrm>
            <a:off x="3982278" y="833620"/>
            <a:ext cx="2912178" cy="2252476"/>
            <a:chOff x="3432311" y="793864"/>
            <a:chExt cx="2912178" cy="2252476"/>
          </a:xfrm>
        </p:grpSpPr>
        <p:sp>
          <p:nvSpPr>
            <p:cNvPr id="6" name="Trapezoid 5">
              <a:extLst>
                <a:ext uri="{FF2B5EF4-FFF2-40B4-BE49-F238E27FC236}">
                  <a16:creationId xmlns:a16="http://schemas.microsoft.com/office/drawing/2014/main" id="{290AB4CC-11A7-55FF-471F-E7E3F7ED0023}"/>
                </a:ext>
              </a:extLst>
            </p:cNvPr>
            <p:cNvSpPr/>
            <p:nvPr/>
          </p:nvSpPr>
          <p:spPr>
            <a:xfrm rot="5400000">
              <a:off x="3416492" y="1362572"/>
              <a:ext cx="1699587" cy="1667949"/>
            </a:xfrm>
            <a:prstGeom prst="trapezoid">
              <a:avLst/>
            </a:prstGeom>
          </p:spPr>
          <p:style>
            <a:lnRef idx="2">
              <a:schemeClr val="accent6">
                <a:shade val="15000"/>
              </a:schemeClr>
            </a:lnRef>
            <a:fillRef idx="1">
              <a:schemeClr val="accent6"/>
            </a:fillRef>
            <a:effectRef idx="0">
              <a:schemeClr val="accent6"/>
            </a:effectRef>
            <a:fontRef idx="minor">
              <a:schemeClr val="lt1"/>
            </a:fontRef>
          </p:style>
          <p:txBody>
            <a:bodyPr vert="vert270" rtlCol="0" anchor="ctr"/>
            <a:lstStyle/>
            <a:p>
              <a:pPr algn="ctr"/>
              <a:r>
                <a:rPr lang="en-US" sz="2800" dirty="0"/>
                <a:t>Image</a:t>
              </a:r>
            </a:p>
            <a:p>
              <a:pPr algn="ctr"/>
              <a:r>
                <a:rPr lang="en-US" sz="2800" dirty="0"/>
                <a:t>Encoder</a:t>
              </a:r>
              <a:endParaRPr lang="en-US" dirty="0"/>
            </a:p>
          </p:txBody>
        </p:sp>
        <p:sp>
          <p:nvSpPr>
            <p:cNvPr id="7" name="Rectangle 6">
              <a:extLst>
                <a:ext uri="{FF2B5EF4-FFF2-40B4-BE49-F238E27FC236}">
                  <a16:creationId xmlns:a16="http://schemas.microsoft.com/office/drawing/2014/main" id="{301DBCF8-BD41-9F33-1F72-5D1F38E40EFA}"/>
                </a:ext>
              </a:extLst>
            </p:cNvPr>
            <p:cNvSpPr/>
            <p:nvPr/>
          </p:nvSpPr>
          <p:spPr>
            <a:xfrm>
              <a:off x="5267738" y="1784072"/>
              <a:ext cx="556591" cy="82494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0E44DAD-7CD0-A491-69DF-DAB8F790A514}"/>
                </a:ext>
              </a:extLst>
            </p:cNvPr>
            <p:cNvSpPr txBox="1"/>
            <p:nvPr/>
          </p:nvSpPr>
          <p:spPr>
            <a:xfrm>
              <a:off x="4747577" y="793864"/>
              <a:ext cx="1596912" cy="830997"/>
            </a:xfrm>
            <a:prstGeom prst="rect">
              <a:avLst/>
            </a:prstGeom>
            <a:noFill/>
          </p:spPr>
          <p:txBody>
            <a:bodyPr wrap="none" rtlCol="0">
              <a:spAutoFit/>
            </a:bodyPr>
            <a:lstStyle/>
            <a:p>
              <a:pPr algn="ctr"/>
              <a:r>
                <a:rPr lang="en-US" sz="2400" dirty="0"/>
                <a:t>Image </a:t>
              </a:r>
            </a:p>
            <a:p>
              <a:pPr algn="ctr"/>
              <a:r>
                <a:rPr lang="en-US" sz="2400" dirty="0"/>
                <a:t>Embedding</a:t>
              </a:r>
            </a:p>
          </p:txBody>
        </p:sp>
      </p:grpSp>
      <p:sp>
        <p:nvSpPr>
          <p:cNvPr id="14" name="Trapezoid 13">
            <a:extLst>
              <a:ext uri="{FF2B5EF4-FFF2-40B4-BE49-F238E27FC236}">
                <a16:creationId xmlns:a16="http://schemas.microsoft.com/office/drawing/2014/main" id="{3D2AEBE0-5A1F-DE3C-ED9E-E5A656DBFABE}"/>
              </a:ext>
            </a:extLst>
          </p:cNvPr>
          <p:cNvSpPr/>
          <p:nvPr/>
        </p:nvSpPr>
        <p:spPr>
          <a:xfrm rot="5400000">
            <a:off x="3966459" y="4225044"/>
            <a:ext cx="1699587" cy="1667949"/>
          </a:xfrm>
          <a:prstGeom prst="trapezoid">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2800" dirty="0"/>
              <a:t>Text</a:t>
            </a:r>
          </a:p>
          <a:p>
            <a:pPr algn="ctr"/>
            <a:r>
              <a:rPr lang="en-US" sz="2800" dirty="0"/>
              <a:t>Encoder</a:t>
            </a:r>
            <a:endParaRPr lang="en-US" dirty="0"/>
          </a:p>
        </p:txBody>
      </p:sp>
      <p:sp>
        <p:nvSpPr>
          <p:cNvPr id="15" name="Rectangle 14">
            <a:extLst>
              <a:ext uri="{FF2B5EF4-FFF2-40B4-BE49-F238E27FC236}">
                <a16:creationId xmlns:a16="http://schemas.microsoft.com/office/drawing/2014/main" id="{78DFB270-B279-AB82-036C-80015BDCF103}"/>
              </a:ext>
            </a:extLst>
          </p:cNvPr>
          <p:cNvSpPr/>
          <p:nvPr/>
        </p:nvSpPr>
        <p:spPr>
          <a:xfrm>
            <a:off x="5817705" y="4646544"/>
            <a:ext cx="556591" cy="824947"/>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D630597-DEC4-8325-6E07-B13424A01643}"/>
              </a:ext>
            </a:extLst>
          </p:cNvPr>
          <p:cNvSpPr txBox="1"/>
          <p:nvPr/>
        </p:nvSpPr>
        <p:spPr>
          <a:xfrm>
            <a:off x="5297544" y="3638980"/>
            <a:ext cx="1596911" cy="830997"/>
          </a:xfrm>
          <a:prstGeom prst="rect">
            <a:avLst/>
          </a:prstGeom>
          <a:noFill/>
        </p:spPr>
        <p:txBody>
          <a:bodyPr wrap="none" rtlCol="0">
            <a:spAutoFit/>
          </a:bodyPr>
          <a:lstStyle/>
          <a:p>
            <a:pPr algn="ctr"/>
            <a:r>
              <a:rPr lang="en-US" sz="2400" dirty="0"/>
              <a:t>Text </a:t>
            </a:r>
          </a:p>
          <a:p>
            <a:pPr algn="ctr"/>
            <a:r>
              <a:rPr lang="en-US" sz="2400" dirty="0"/>
              <a:t>Embedding</a:t>
            </a:r>
          </a:p>
        </p:txBody>
      </p:sp>
      <p:sp>
        <p:nvSpPr>
          <p:cNvPr id="2" name="TextBox 1">
            <a:extLst>
              <a:ext uri="{FF2B5EF4-FFF2-40B4-BE49-F238E27FC236}">
                <a16:creationId xmlns:a16="http://schemas.microsoft.com/office/drawing/2014/main" id="{A2FB92BD-2221-17BF-5BFC-214175278712}"/>
              </a:ext>
            </a:extLst>
          </p:cNvPr>
          <p:cNvSpPr txBox="1"/>
          <p:nvPr/>
        </p:nvSpPr>
        <p:spPr>
          <a:xfrm>
            <a:off x="668865" y="4054478"/>
            <a:ext cx="3283969" cy="2123658"/>
          </a:xfrm>
          <a:prstGeom prst="rect">
            <a:avLst/>
          </a:prstGeom>
          <a:noFill/>
        </p:spPr>
        <p:txBody>
          <a:bodyPr wrap="square">
            <a:spAutoFit/>
          </a:bodyPr>
          <a:lstStyle/>
          <a:p>
            <a:pPr algn="ctr"/>
            <a:r>
              <a:rPr lang="en-US" sz="2400" b="1" dirty="0">
                <a:solidFill>
                  <a:srgbClr val="FF0000"/>
                </a:solidFill>
              </a:rPr>
              <a:t>NEW</a:t>
            </a:r>
            <a:r>
              <a:rPr lang="en-US" sz="2400" b="1" dirty="0"/>
              <a:t> CAPTION:</a:t>
            </a:r>
          </a:p>
          <a:p>
            <a:r>
              <a:rPr lang="en-US" dirty="0"/>
              <a:t>“A confident figure dressed in a sleek black bodysuit with blue accents and white hair, featuring feathered details and wrapped in intricate blue ropes, exuding mystery and strength.”</a:t>
            </a:r>
          </a:p>
        </p:txBody>
      </p:sp>
      <p:pic>
        <p:nvPicPr>
          <p:cNvPr id="3" name="Picture 2">
            <a:extLst>
              <a:ext uri="{FF2B5EF4-FFF2-40B4-BE49-F238E27FC236}">
                <a16:creationId xmlns:a16="http://schemas.microsoft.com/office/drawing/2014/main" id="{84553136-2E13-C220-0176-ACF4A82A6B05}"/>
              </a:ext>
            </a:extLst>
          </p:cNvPr>
          <p:cNvPicPr>
            <a:picLocks noChangeAspect="1"/>
          </p:cNvPicPr>
          <p:nvPr/>
        </p:nvPicPr>
        <p:blipFill>
          <a:blip r:embed="rId2"/>
          <a:stretch>
            <a:fillRect/>
          </a:stretch>
        </p:blipFill>
        <p:spPr>
          <a:xfrm>
            <a:off x="2340293" y="793097"/>
            <a:ext cx="1276528" cy="2791215"/>
          </a:xfrm>
          <a:prstGeom prst="rect">
            <a:avLst/>
          </a:prstGeom>
        </p:spPr>
      </p:pic>
      <p:sp>
        <p:nvSpPr>
          <p:cNvPr id="5" name="Trapezoid 4">
            <a:extLst>
              <a:ext uri="{FF2B5EF4-FFF2-40B4-BE49-F238E27FC236}">
                <a16:creationId xmlns:a16="http://schemas.microsoft.com/office/drawing/2014/main" id="{2EDCCB1B-CE15-2EE7-0153-39181F3195CF}"/>
              </a:ext>
            </a:extLst>
          </p:cNvPr>
          <p:cNvSpPr/>
          <p:nvPr/>
        </p:nvSpPr>
        <p:spPr>
          <a:xfrm rot="16200000">
            <a:off x="6525955" y="4225042"/>
            <a:ext cx="1699587" cy="1667949"/>
          </a:xfrm>
          <a:prstGeom prst="trapezoid">
            <a:avLst/>
          </a:prstGeom>
        </p:spPr>
        <p:style>
          <a:lnRef idx="2">
            <a:schemeClr val="accent6">
              <a:shade val="15000"/>
            </a:schemeClr>
          </a:lnRef>
          <a:fillRef idx="1">
            <a:schemeClr val="accent6"/>
          </a:fillRef>
          <a:effectRef idx="0">
            <a:schemeClr val="accent6"/>
          </a:effectRef>
          <a:fontRef idx="minor">
            <a:schemeClr val="lt1"/>
          </a:fontRef>
        </p:style>
        <p:txBody>
          <a:bodyPr vert="vert" rtlCol="0" anchor="ctr"/>
          <a:lstStyle/>
          <a:p>
            <a:pPr algn="ctr"/>
            <a:r>
              <a:rPr lang="en-US" sz="2800" dirty="0"/>
              <a:t>Image</a:t>
            </a:r>
          </a:p>
          <a:p>
            <a:pPr algn="ctr"/>
            <a:r>
              <a:rPr lang="en-US" sz="2800" dirty="0"/>
              <a:t>Decoder</a:t>
            </a:r>
            <a:endParaRPr lang="en-US" dirty="0"/>
          </a:p>
        </p:txBody>
      </p:sp>
      <p:pic>
        <p:nvPicPr>
          <p:cNvPr id="12" name="Picture 11" descr="A screenshot of a video game&#10;&#10;Description automatically generated">
            <a:extLst>
              <a:ext uri="{FF2B5EF4-FFF2-40B4-BE49-F238E27FC236}">
                <a16:creationId xmlns:a16="http://schemas.microsoft.com/office/drawing/2014/main" id="{68CA0A14-4E85-5CB8-64D0-579EB6411B86}"/>
              </a:ext>
            </a:extLst>
          </p:cNvPr>
          <p:cNvPicPr>
            <a:picLocks noChangeAspect="1"/>
          </p:cNvPicPr>
          <p:nvPr/>
        </p:nvPicPr>
        <p:blipFill>
          <a:blip r:embed="rId3">
            <a:extLst>
              <a:ext uri="{28A0092B-C50C-407E-A947-70E740481C1C}">
                <a14:useLocalDpi xmlns:a14="http://schemas.microsoft.com/office/drawing/2010/main" val="0"/>
              </a:ext>
            </a:extLst>
          </a:blip>
          <a:srcRect t="26302" b="17391"/>
          <a:stretch/>
        </p:blipFill>
        <p:spPr>
          <a:xfrm rot="5400000">
            <a:off x="8356781" y="3569941"/>
            <a:ext cx="2791215" cy="2750377"/>
          </a:xfrm>
          <a:prstGeom prst="rect">
            <a:avLst/>
          </a:prstGeom>
        </p:spPr>
      </p:pic>
    </p:spTree>
    <p:extLst>
      <p:ext uri="{BB962C8B-B14F-4D97-AF65-F5344CB8AC3E}">
        <p14:creationId xmlns:p14="http://schemas.microsoft.com/office/powerpoint/2010/main" val="430382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170" name="Picture 2" descr="How Multimodal AI is Transforming Our Interaction with Technology -  rinf.tech">
            <a:extLst>
              <a:ext uri="{FF2B5EF4-FFF2-40B4-BE49-F238E27FC236}">
                <a16:creationId xmlns:a16="http://schemas.microsoft.com/office/drawing/2014/main" id="{0DC3E0AF-7A8A-42F8-B650-DF85F79938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835" b="13625"/>
          <a:stretch/>
        </p:blipFill>
        <p:spPr bwMode="auto">
          <a:xfrm>
            <a:off x="381000" y="735495"/>
            <a:ext cx="11430000" cy="5387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43617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5925</TotalTime>
  <Words>3698</Words>
  <Application>Microsoft Office PowerPoint</Application>
  <PresentationFormat>Widescreen</PresentationFormat>
  <Paragraphs>1039</Paragraphs>
  <Slides>119</Slides>
  <Notes>15</Notes>
  <HiddenSlides>12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119</vt:i4>
      </vt:variant>
    </vt:vector>
  </HeadingPairs>
  <TitlesOfParts>
    <vt:vector size="128" baseType="lpstr">
      <vt:lpstr>新細明體</vt:lpstr>
      <vt:lpstr>SF Pro Display</vt:lpstr>
      <vt:lpstr>arial</vt:lpstr>
      <vt:lpstr>arial</vt:lpstr>
      <vt:lpstr>Calibri</vt:lpstr>
      <vt:lpstr>Calibri Light</vt:lpstr>
      <vt:lpstr>Cambria Math</vt:lpstr>
      <vt:lpstr>Segoe Print</vt:lpstr>
      <vt:lpstr>Office Theme</vt:lpstr>
      <vt:lpstr>Big Data Analytics (ISOM 5270) </vt:lpstr>
      <vt:lpstr>There won’t be a quiz today.</vt:lpstr>
      <vt:lpstr>The Plan</vt:lpstr>
      <vt:lpstr>PowerPoint Presentation</vt:lpstr>
      <vt:lpstr>The Effectiveness  (and Ineffectiveness) of Lectures</vt:lpstr>
      <vt:lpstr>Focus of Today:</vt:lpstr>
      <vt:lpstr>PowerPoint Presentation</vt:lpstr>
      <vt:lpstr>PowerPoint Presentation</vt:lpstr>
      <vt:lpstr>Neural Networks (Deep Learning)</vt:lpstr>
      <vt:lpstr>PowerPoint Presentation</vt:lpstr>
      <vt:lpstr>How do we learn these representations?</vt:lpstr>
      <vt:lpstr>Framework #5: Components of Machine Learning</vt:lpstr>
      <vt:lpstr>PowerPoint Presentation</vt:lpstr>
      <vt:lpstr>PowerPoint Presentation</vt:lpstr>
      <vt:lpstr>PowerPoint Presentation</vt:lpstr>
      <vt:lpstr>PowerPoint Presentation</vt:lpstr>
      <vt:lpstr>PowerPoint Presentation</vt:lpstr>
      <vt:lpstr>PowerPoint Presentation</vt:lpstr>
      <vt:lpstr>Beware of overfitting…</vt:lpstr>
      <vt:lpstr>Also…</vt:lpstr>
      <vt:lpstr>Questions?</vt:lpstr>
      <vt:lpstr>Word Embeddings: Deep Learning for Text Data</vt:lpstr>
      <vt:lpstr>What’s a word embedding?</vt:lpstr>
      <vt:lpstr>PowerPoint Presentation</vt:lpstr>
      <vt:lpstr>PowerPoint Presentation</vt:lpstr>
      <vt:lpstr>PowerPoint Presentation</vt:lpstr>
      <vt:lpstr>Context ≈ Meaning</vt:lpstr>
      <vt:lpstr>Context ≈ Meaning</vt:lpstr>
      <vt:lpstr>Learning embeddings from data</vt:lpstr>
      <vt:lpstr>PowerPoint Presentation</vt:lpstr>
      <vt:lpstr>PowerPoint Presentation</vt:lpstr>
      <vt:lpstr>PowerPoint Presentation</vt:lpstr>
      <vt:lpstr>PowerPoint Presentation</vt:lpstr>
      <vt:lpstr>Other interesting use cases</vt:lpstr>
      <vt:lpstr>word2vec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GPT stands for: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talk more about the implantation details.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sort of data do you think they used to train the models?</vt:lpstr>
      <vt:lpstr>PowerPoint Presentation</vt:lpstr>
      <vt:lpstr>PowerPoint Presentation</vt:lpstr>
      <vt:lpstr>PowerPoint Presentation</vt:lpstr>
      <vt:lpstr>Brief interlude on other generative AI. (only if enough time available)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 to ChatGPT.</vt:lpstr>
      <vt:lpstr>Recall that: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do we evaluate LLM-based systems?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 al Curso</dc:title>
  <dc:creator>Carlos Fernandez</dc:creator>
  <cp:lastModifiedBy>FERNANDEZ-LORIA Carlos</cp:lastModifiedBy>
  <cp:revision>75</cp:revision>
  <dcterms:created xsi:type="dcterms:W3CDTF">2018-08-24T04:23:59Z</dcterms:created>
  <dcterms:modified xsi:type="dcterms:W3CDTF">2024-10-23T04:00:45Z</dcterms:modified>
</cp:coreProperties>
</file>